
<file path=[Content_Types].xml><?xml version="1.0" encoding="utf-8"?>
<Types xmlns="http://schemas.openxmlformats.org/package/2006/content-types">
  <Default Extension="emf" ContentType="image/x-em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5" r:id="rId2"/>
    <p:sldId id="326" r:id="rId3"/>
    <p:sldId id="260" r:id="rId4"/>
    <p:sldId id="328" r:id="rId5"/>
    <p:sldId id="286" r:id="rId6"/>
    <p:sldId id="301" r:id="rId7"/>
    <p:sldId id="265" r:id="rId8"/>
    <p:sldId id="296" r:id="rId9"/>
    <p:sldId id="268" r:id="rId10"/>
    <p:sldId id="330" r:id="rId11"/>
    <p:sldId id="297" r:id="rId12"/>
    <p:sldId id="298" r:id="rId13"/>
    <p:sldId id="299" r:id="rId14"/>
    <p:sldId id="316" r:id="rId15"/>
    <p:sldId id="305" r:id="rId16"/>
    <p:sldId id="306" r:id="rId17"/>
    <p:sldId id="331" r:id="rId18"/>
    <p:sldId id="318" r:id="rId19"/>
    <p:sldId id="332" r:id="rId20"/>
    <p:sldId id="333" r:id="rId21"/>
    <p:sldId id="314" r:id="rId22"/>
    <p:sldId id="317" r:id="rId23"/>
    <p:sldId id="319" r:id="rId24"/>
    <p:sldId id="334" r:id="rId25"/>
    <p:sldId id="335" r:id="rId26"/>
    <p:sldId id="336" r:id="rId27"/>
    <p:sldId id="337" r:id="rId28"/>
    <p:sldId id="320" r:id="rId29"/>
    <p:sldId id="309" r:id="rId30"/>
    <p:sldId id="321" r:id="rId31"/>
    <p:sldId id="322" r:id="rId32"/>
    <p:sldId id="323" r:id="rId33"/>
    <p:sldId id="304" r:id="rId34"/>
    <p:sldId id="300" r:id="rId35"/>
    <p:sldId id="282" r:id="rId36"/>
    <p:sldId id="281" r:id="rId3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37" autoAdjust="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#10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#1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#1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#1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#1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#15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#16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#17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#18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#19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#20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#2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#2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5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#6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#7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#8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#9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4A6E1FE-773E-40C1-81F2-D6C55AA40573}" type="doc">
      <dgm:prSet loTypeId="urn:microsoft.com/office/officeart/2008/layout/LinedList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657CBC4B-F53A-4F31-A1DC-4E30F2C0E16F}">
      <dgm:prSet custT="1"/>
      <dgm:spPr/>
      <dgm:t>
        <a:bodyPr/>
        <a:lstStyle/>
        <a:p>
          <a:r>
            <a:rPr lang="tr-TR" sz="1600" dirty="0"/>
            <a:t>1992 yılında kurulmuştur</a:t>
          </a:r>
          <a:r>
            <a:rPr lang="en-US" sz="1600" dirty="0"/>
            <a:t>.</a:t>
          </a:r>
        </a:p>
      </dgm:t>
    </dgm:pt>
    <dgm:pt modelId="{CE9BB629-B2B0-4D01-B2ED-567338612A70}" type="parTrans" cxnId="{7FC9799B-39FA-4AFF-BBA1-5D619F012763}">
      <dgm:prSet/>
      <dgm:spPr/>
      <dgm:t>
        <a:bodyPr/>
        <a:lstStyle/>
        <a:p>
          <a:endParaRPr lang="en-US" sz="1600"/>
        </a:p>
      </dgm:t>
    </dgm:pt>
    <dgm:pt modelId="{165FDACC-57A7-4912-9FA2-FA629AF9F31E}" type="sibTrans" cxnId="{7FC9799B-39FA-4AFF-BBA1-5D619F012763}">
      <dgm:prSet/>
      <dgm:spPr/>
      <dgm:t>
        <a:bodyPr/>
        <a:lstStyle/>
        <a:p>
          <a:endParaRPr lang="en-US" sz="1600"/>
        </a:p>
      </dgm:t>
    </dgm:pt>
    <dgm:pt modelId="{86BD6E45-E39E-4208-8868-84988B685E30}">
      <dgm:prSet custT="1"/>
      <dgm:spPr/>
      <dgm:t>
        <a:bodyPr/>
        <a:lstStyle/>
        <a:p>
          <a:r>
            <a:rPr lang="tr-TR" sz="1600" dirty="0"/>
            <a:t>İstanbul/Başakşehir ve  Tekirdağ/Çorlu’da </a:t>
          </a:r>
          <a:r>
            <a:rPr lang="en-US" sz="1600" dirty="0"/>
            <a:t>3.000m2</a:t>
          </a:r>
          <a:r>
            <a:rPr lang="tr-TR" sz="1600" dirty="0"/>
            <a:t> ve</a:t>
          </a:r>
          <a:r>
            <a:rPr lang="en-US" sz="1600" dirty="0"/>
            <a:t> 16.000m2</a:t>
          </a:r>
          <a:r>
            <a:rPr lang="tr-TR" sz="1600" dirty="0"/>
            <a:t>’</a:t>
          </a:r>
          <a:r>
            <a:rPr lang="tr-TR" sz="1600" dirty="0" err="1"/>
            <a:t>lik</a:t>
          </a:r>
          <a:r>
            <a:rPr lang="tr-TR" sz="1600" dirty="0"/>
            <a:t> alanlarda</a:t>
          </a:r>
          <a:r>
            <a:rPr lang="en-US" sz="1600" dirty="0"/>
            <a:t> </a:t>
          </a:r>
          <a:r>
            <a:rPr lang="tr-TR" sz="1600" dirty="0"/>
            <a:t>faaliyet göstermektedir. </a:t>
          </a:r>
          <a:endParaRPr lang="en-US" sz="1600" dirty="0"/>
        </a:p>
      </dgm:t>
    </dgm:pt>
    <dgm:pt modelId="{0AF331CC-FFDB-4DC7-B36B-42111E306E52}" type="parTrans" cxnId="{CA1F1AEE-1BA7-470F-B28B-9159A6879AE6}">
      <dgm:prSet/>
      <dgm:spPr/>
      <dgm:t>
        <a:bodyPr/>
        <a:lstStyle/>
        <a:p>
          <a:endParaRPr lang="en-US" sz="1600"/>
        </a:p>
      </dgm:t>
    </dgm:pt>
    <dgm:pt modelId="{1B8B790B-ABDE-4F54-88FA-91BBD376EFB1}" type="sibTrans" cxnId="{CA1F1AEE-1BA7-470F-B28B-9159A6879AE6}">
      <dgm:prSet/>
      <dgm:spPr/>
      <dgm:t>
        <a:bodyPr/>
        <a:lstStyle/>
        <a:p>
          <a:endParaRPr lang="en-US" sz="1600"/>
        </a:p>
      </dgm:t>
    </dgm:pt>
    <dgm:pt modelId="{5F73DB81-26A2-4284-891D-76967FBC51D5}">
      <dgm:prSet custT="1"/>
      <dgm:spPr/>
      <dgm:t>
        <a:bodyPr/>
        <a:lstStyle/>
        <a:p>
          <a:r>
            <a:rPr lang="tr-TR" sz="1600" dirty="0"/>
            <a:t>2002 yılından beri HELI forklift distribütörlüğü vermektedir.</a:t>
          </a:r>
          <a:endParaRPr lang="en-US" sz="1600" dirty="0"/>
        </a:p>
      </dgm:t>
    </dgm:pt>
    <dgm:pt modelId="{AC7A64AF-097C-4147-A502-A31A59E7AC46}" type="parTrans" cxnId="{FC835A0F-37B1-49A9-8F3E-130A7ED95A63}">
      <dgm:prSet/>
      <dgm:spPr/>
      <dgm:t>
        <a:bodyPr/>
        <a:lstStyle/>
        <a:p>
          <a:endParaRPr lang="en-US" sz="1600"/>
        </a:p>
      </dgm:t>
    </dgm:pt>
    <dgm:pt modelId="{EBB2294D-BA13-4360-A480-10E567E39DDB}" type="sibTrans" cxnId="{FC835A0F-37B1-49A9-8F3E-130A7ED95A63}">
      <dgm:prSet/>
      <dgm:spPr/>
      <dgm:t>
        <a:bodyPr/>
        <a:lstStyle/>
        <a:p>
          <a:endParaRPr lang="en-US" sz="1600"/>
        </a:p>
      </dgm:t>
    </dgm:pt>
    <dgm:pt modelId="{CD12479E-9F72-4BCE-96B7-610D3F3684BC}">
      <dgm:prSet custT="1"/>
      <dgm:spPr/>
      <dgm:t>
        <a:bodyPr/>
        <a:lstStyle/>
        <a:p>
          <a:r>
            <a:rPr lang="tr-TR" sz="1600" dirty="0"/>
            <a:t>SMZ markası altında yerli ürünler üretilmektedir.</a:t>
          </a:r>
          <a:endParaRPr lang="en-US" sz="1600" dirty="0"/>
        </a:p>
      </dgm:t>
    </dgm:pt>
    <dgm:pt modelId="{850E578A-CB49-4103-A9D6-9D93CFBCC76C}" type="parTrans" cxnId="{3BE506BD-8D1F-4502-9FFB-8000DF45A6BC}">
      <dgm:prSet/>
      <dgm:spPr/>
      <dgm:t>
        <a:bodyPr/>
        <a:lstStyle/>
        <a:p>
          <a:endParaRPr lang="en-US" sz="1600"/>
        </a:p>
      </dgm:t>
    </dgm:pt>
    <dgm:pt modelId="{6C468237-DD41-4C8E-A6A8-EB71F5015452}" type="sibTrans" cxnId="{3BE506BD-8D1F-4502-9FFB-8000DF45A6BC}">
      <dgm:prSet/>
      <dgm:spPr/>
      <dgm:t>
        <a:bodyPr/>
        <a:lstStyle/>
        <a:p>
          <a:endParaRPr lang="en-US" sz="1600"/>
        </a:p>
      </dgm:t>
    </dgm:pt>
    <dgm:pt modelId="{DCD0A453-165C-4813-8725-9907B1F3269D}">
      <dgm:prSet custT="1"/>
      <dgm:spPr/>
      <dgm:t>
        <a:bodyPr/>
        <a:lstStyle/>
        <a:p>
          <a:r>
            <a:rPr lang="tr-TR" sz="1600" dirty="0"/>
            <a:t>20’den fazla mühendis ve yaklaşık 130 personel çalışmaktadır. </a:t>
          </a:r>
          <a:endParaRPr lang="en-US" sz="1600" dirty="0"/>
        </a:p>
      </dgm:t>
    </dgm:pt>
    <dgm:pt modelId="{E0CB6A79-B744-4966-9AE2-F3F01E7EF9A5}" type="parTrans" cxnId="{3D12A3D1-133A-4298-9665-5FDC8886591D}">
      <dgm:prSet/>
      <dgm:spPr/>
      <dgm:t>
        <a:bodyPr/>
        <a:lstStyle/>
        <a:p>
          <a:endParaRPr lang="en-US" sz="1600"/>
        </a:p>
      </dgm:t>
    </dgm:pt>
    <dgm:pt modelId="{313B7372-FC26-44BD-A6BE-DBE4EE4B1FA2}" type="sibTrans" cxnId="{3D12A3D1-133A-4298-9665-5FDC8886591D}">
      <dgm:prSet/>
      <dgm:spPr/>
      <dgm:t>
        <a:bodyPr/>
        <a:lstStyle/>
        <a:p>
          <a:endParaRPr lang="en-US" sz="1600"/>
        </a:p>
      </dgm:t>
    </dgm:pt>
    <dgm:pt modelId="{C4251BD8-3A98-40E6-8447-AF99AA62C347}">
      <dgm:prSet custT="1"/>
      <dgm:spPr/>
      <dgm:t>
        <a:bodyPr/>
        <a:lstStyle/>
        <a:p>
          <a:r>
            <a:rPr lang="tr-TR" sz="1600" dirty="0"/>
            <a:t>20’den fazla ülkeye ihracat yapılmaktadır.</a:t>
          </a:r>
          <a:endParaRPr lang="en-US" sz="1600" dirty="0"/>
        </a:p>
      </dgm:t>
    </dgm:pt>
    <dgm:pt modelId="{5FEB61D7-CE9A-4148-9AB6-9D77DD6836A3}" type="parTrans" cxnId="{B84F3DE2-5CF5-44C3-8176-FFC4437A6AF0}">
      <dgm:prSet/>
      <dgm:spPr/>
      <dgm:t>
        <a:bodyPr/>
        <a:lstStyle/>
        <a:p>
          <a:endParaRPr lang="en-US" sz="1600"/>
        </a:p>
      </dgm:t>
    </dgm:pt>
    <dgm:pt modelId="{2216D9F3-DFB5-4537-8107-C439F2791AB7}" type="sibTrans" cxnId="{B84F3DE2-5CF5-44C3-8176-FFC4437A6AF0}">
      <dgm:prSet/>
      <dgm:spPr/>
      <dgm:t>
        <a:bodyPr/>
        <a:lstStyle/>
        <a:p>
          <a:endParaRPr lang="en-US" sz="1600"/>
        </a:p>
      </dgm:t>
    </dgm:pt>
    <dgm:pt modelId="{3789A8B0-AA17-4887-ACB0-DA1A2EFA4A58}">
      <dgm:prSet custT="1"/>
      <dgm:spPr/>
      <dgm:t>
        <a:bodyPr/>
        <a:lstStyle/>
        <a:p>
          <a:r>
            <a:rPr lang="tr-TR" sz="1600" dirty="0"/>
            <a:t>20’den fazla servis çalışanı, Türkiye genelinde hizmet vermektedir. </a:t>
          </a:r>
          <a:endParaRPr lang="en-US" sz="1600" dirty="0"/>
        </a:p>
      </dgm:t>
    </dgm:pt>
    <dgm:pt modelId="{80A84795-82EC-47C5-B26A-6796AEECDE5C}" type="parTrans" cxnId="{8683239E-5E46-4CD3-9081-AD304458D4A7}">
      <dgm:prSet/>
      <dgm:spPr/>
      <dgm:t>
        <a:bodyPr/>
        <a:lstStyle/>
        <a:p>
          <a:endParaRPr lang="tr-TR" sz="1600"/>
        </a:p>
      </dgm:t>
    </dgm:pt>
    <dgm:pt modelId="{3702181C-E21B-46BD-9E07-D5A61EC01E87}" type="sibTrans" cxnId="{8683239E-5E46-4CD3-9081-AD304458D4A7}">
      <dgm:prSet/>
      <dgm:spPr/>
      <dgm:t>
        <a:bodyPr/>
        <a:lstStyle/>
        <a:p>
          <a:endParaRPr lang="tr-TR" sz="1600"/>
        </a:p>
      </dgm:t>
    </dgm:pt>
    <dgm:pt modelId="{B0D095CC-6F40-4A70-B8A7-3A4032AD766E}">
      <dgm:prSet custT="1"/>
      <dgm:spPr/>
      <dgm:t>
        <a:bodyPr/>
        <a:lstStyle/>
        <a:p>
          <a:r>
            <a:rPr lang="tr-TR" sz="1600" dirty="0"/>
            <a:t>15’ten fazla servis noktası Türkiye genelinde hizmet vermektedir. </a:t>
          </a:r>
          <a:endParaRPr lang="en-US" sz="1600" dirty="0"/>
        </a:p>
      </dgm:t>
    </dgm:pt>
    <dgm:pt modelId="{46CDD22A-34F9-4CD7-AA8D-48359874B30E}" type="parTrans" cxnId="{B4A824B2-D392-40FC-91FF-D06BF3AD6FDD}">
      <dgm:prSet/>
      <dgm:spPr/>
      <dgm:t>
        <a:bodyPr/>
        <a:lstStyle/>
        <a:p>
          <a:endParaRPr lang="tr-TR" sz="1600"/>
        </a:p>
      </dgm:t>
    </dgm:pt>
    <dgm:pt modelId="{E8997975-710D-4F14-BB90-1956C7A24BDC}" type="sibTrans" cxnId="{B4A824B2-D392-40FC-91FF-D06BF3AD6FDD}">
      <dgm:prSet/>
      <dgm:spPr/>
      <dgm:t>
        <a:bodyPr/>
        <a:lstStyle/>
        <a:p>
          <a:endParaRPr lang="tr-TR" sz="1600"/>
        </a:p>
      </dgm:t>
    </dgm:pt>
    <dgm:pt modelId="{86AEB87C-B2A3-4189-BABE-E6A1FABBBCA9}" type="pres">
      <dgm:prSet presAssocID="{F4A6E1FE-773E-40C1-81F2-D6C55AA40573}" presName="vert0" presStyleCnt="0">
        <dgm:presLayoutVars>
          <dgm:dir/>
          <dgm:animOne val="branch"/>
          <dgm:animLvl val="lvl"/>
        </dgm:presLayoutVars>
      </dgm:prSet>
      <dgm:spPr/>
    </dgm:pt>
    <dgm:pt modelId="{B6968501-234B-454D-AB3C-C6B06E281AC5}" type="pres">
      <dgm:prSet presAssocID="{657CBC4B-F53A-4F31-A1DC-4E30F2C0E16F}" presName="thickLine" presStyleLbl="alignNode1" presStyleIdx="0" presStyleCnt="8"/>
      <dgm:spPr/>
    </dgm:pt>
    <dgm:pt modelId="{2C1FD21B-6A20-41B8-979E-C7D655A55377}" type="pres">
      <dgm:prSet presAssocID="{657CBC4B-F53A-4F31-A1DC-4E30F2C0E16F}" presName="horz1" presStyleCnt="0"/>
      <dgm:spPr/>
    </dgm:pt>
    <dgm:pt modelId="{B4FFF781-B2FB-434A-8636-8CE29087FE8F}" type="pres">
      <dgm:prSet presAssocID="{657CBC4B-F53A-4F31-A1DC-4E30F2C0E16F}" presName="tx1" presStyleLbl="revTx" presStyleIdx="0" presStyleCnt="8"/>
      <dgm:spPr/>
    </dgm:pt>
    <dgm:pt modelId="{EF3538A6-2B3B-4C5F-9DE3-B88E39A4DD10}" type="pres">
      <dgm:prSet presAssocID="{657CBC4B-F53A-4F31-A1DC-4E30F2C0E16F}" presName="vert1" presStyleCnt="0"/>
      <dgm:spPr/>
    </dgm:pt>
    <dgm:pt modelId="{DC44A613-943B-4F41-A6AC-DE20732A68C4}" type="pres">
      <dgm:prSet presAssocID="{86BD6E45-E39E-4208-8868-84988B685E30}" presName="thickLine" presStyleLbl="alignNode1" presStyleIdx="1" presStyleCnt="8"/>
      <dgm:spPr/>
    </dgm:pt>
    <dgm:pt modelId="{C9874714-EC62-4195-AC82-2A2D815C796D}" type="pres">
      <dgm:prSet presAssocID="{86BD6E45-E39E-4208-8868-84988B685E30}" presName="horz1" presStyleCnt="0"/>
      <dgm:spPr/>
    </dgm:pt>
    <dgm:pt modelId="{9336A99C-995E-4A78-8668-CA1863AB0951}" type="pres">
      <dgm:prSet presAssocID="{86BD6E45-E39E-4208-8868-84988B685E30}" presName="tx1" presStyleLbl="revTx" presStyleIdx="1" presStyleCnt="8"/>
      <dgm:spPr/>
    </dgm:pt>
    <dgm:pt modelId="{3590AD6C-7639-4E82-AD95-A5DA6C19C81D}" type="pres">
      <dgm:prSet presAssocID="{86BD6E45-E39E-4208-8868-84988B685E30}" presName="vert1" presStyleCnt="0"/>
      <dgm:spPr/>
    </dgm:pt>
    <dgm:pt modelId="{A0DA8B7B-8255-4974-949C-961480D6D8E2}" type="pres">
      <dgm:prSet presAssocID="{5F73DB81-26A2-4284-891D-76967FBC51D5}" presName="thickLine" presStyleLbl="alignNode1" presStyleIdx="2" presStyleCnt="8"/>
      <dgm:spPr/>
    </dgm:pt>
    <dgm:pt modelId="{7CF521CA-7826-4A25-B089-1A92A1C274D9}" type="pres">
      <dgm:prSet presAssocID="{5F73DB81-26A2-4284-891D-76967FBC51D5}" presName="horz1" presStyleCnt="0"/>
      <dgm:spPr/>
    </dgm:pt>
    <dgm:pt modelId="{1A3512B6-9B93-4581-8D82-103BCC8CD804}" type="pres">
      <dgm:prSet presAssocID="{5F73DB81-26A2-4284-891D-76967FBC51D5}" presName="tx1" presStyleLbl="revTx" presStyleIdx="2" presStyleCnt="8"/>
      <dgm:spPr/>
    </dgm:pt>
    <dgm:pt modelId="{F0033D75-BA5A-46E6-BABE-611E04A56A57}" type="pres">
      <dgm:prSet presAssocID="{5F73DB81-26A2-4284-891D-76967FBC51D5}" presName="vert1" presStyleCnt="0"/>
      <dgm:spPr/>
    </dgm:pt>
    <dgm:pt modelId="{CAD49BAC-EFCB-42BA-A861-265F272A431B}" type="pres">
      <dgm:prSet presAssocID="{CD12479E-9F72-4BCE-96B7-610D3F3684BC}" presName="thickLine" presStyleLbl="alignNode1" presStyleIdx="3" presStyleCnt="8"/>
      <dgm:spPr/>
    </dgm:pt>
    <dgm:pt modelId="{F3032DF7-4216-4777-9CC3-F40CCF6FAFDB}" type="pres">
      <dgm:prSet presAssocID="{CD12479E-9F72-4BCE-96B7-610D3F3684BC}" presName="horz1" presStyleCnt="0"/>
      <dgm:spPr/>
    </dgm:pt>
    <dgm:pt modelId="{26B890BF-77BA-438D-8291-308F58D12E4A}" type="pres">
      <dgm:prSet presAssocID="{CD12479E-9F72-4BCE-96B7-610D3F3684BC}" presName="tx1" presStyleLbl="revTx" presStyleIdx="3" presStyleCnt="8"/>
      <dgm:spPr/>
    </dgm:pt>
    <dgm:pt modelId="{F4FAFA20-7011-49BB-B492-200D31BEB551}" type="pres">
      <dgm:prSet presAssocID="{CD12479E-9F72-4BCE-96B7-610D3F3684BC}" presName="vert1" presStyleCnt="0"/>
      <dgm:spPr/>
    </dgm:pt>
    <dgm:pt modelId="{DF82EC53-A46C-4D50-8EC7-575FA9254AC9}" type="pres">
      <dgm:prSet presAssocID="{DCD0A453-165C-4813-8725-9907B1F3269D}" presName="thickLine" presStyleLbl="alignNode1" presStyleIdx="4" presStyleCnt="8"/>
      <dgm:spPr/>
    </dgm:pt>
    <dgm:pt modelId="{859C00A2-7E06-4A75-B7A7-6593AACFF072}" type="pres">
      <dgm:prSet presAssocID="{DCD0A453-165C-4813-8725-9907B1F3269D}" presName="horz1" presStyleCnt="0"/>
      <dgm:spPr/>
    </dgm:pt>
    <dgm:pt modelId="{37F65E34-066E-4D57-839B-A65C90BAF373}" type="pres">
      <dgm:prSet presAssocID="{DCD0A453-165C-4813-8725-9907B1F3269D}" presName="tx1" presStyleLbl="revTx" presStyleIdx="4" presStyleCnt="8"/>
      <dgm:spPr/>
    </dgm:pt>
    <dgm:pt modelId="{7399EE34-D62C-4628-8BB7-F36D8F9C0358}" type="pres">
      <dgm:prSet presAssocID="{DCD0A453-165C-4813-8725-9907B1F3269D}" presName="vert1" presStyleCnt="0"/>
      <dgm:spPr/>
    </dgm:pt>
    <dgm:pt modelId="{19025F0F-F05A-4ED6-B696-58D06778D9D3}" type="pres">
      <dgm:prSet presAssocID="{C4251BD8-3A98-40E6-8447-AF99AA62C347}" presName="thickLine" presStyleLbl="alignNode1" presStyleIdx="5" presStyleCnt="8"/>
      <dgm:spPr/>
    </dgm:pt>
    <dgm:pt modelId="{794849AA-E55D-45DE-82F9-80EA4C62CE80}" type="pres">
      <dgm:prSet presAssocID="{C4251BD8-3A98-40E6-8447-AF99AA62C347}" presName="horz1" presStyleCnt="0"/>
      <dgm:spPr/>
    </dgm:pt>
    <dgm:pt modelId="{E7CD4C25-7346-4221-9405-5DA46110DD7C}" type="pres">
      <dgm:prSet presAssocID="{C4251BD8-3A98-40E6-8447-AF99AA62C347}" presName="tx1" presStyleLbl="revTx" presStyleIdx="5" presStyleCnt="8"/>
      <dgm:spPr/>
    </dgm:pt>
    <dgm:pt modelId="{AD89F79B-AF20-4298-ADA2-A63A3E25BF49}" type="pres">
      <dgm:prSet presAssocID="{C4251BD8-3A98-40E6-8447-AF99AA62C347}" presName="vert1" presStyleCnt="0"/>
      <dgm:spPr/>
    </dgm:pt>
    <dgm:pt modelId="{1AFEF602-4FAD-46F0-9046-C03A2060216E}" type="pres">
      <dgm:prSet presAssocID="{3789A8B0-AA17-4887-ACB0-DA1A2EFA4A58}" presName="thickLine" presStyleLbl="alignNode1" presStyleIdx="6" presStyleCnt="8"/>
      <dgm:spPr/>
    </dgm:pt>
    <dgm:pt modelId="{CBD1299C-21FC-401C-AF64-E71D368814AD}" type="pres">
      <dgm:prSet presAssocID="{3789A8B0-AA17-4887-ACB0-DA1A2EFA4A58}" presName="horz1" presStyleCnt="0"/>
      <dgm:spPr/>
    </dgm:pt>
    <dgm:pt modelId="{AA7791B1-7C31-4402-91AE-FE81829D205E}" type="pres">
      <dgm:prSet presAssocID="{3789A8B0-AA17-4887-ACB0-DA1A2EFA4A58}" presName="tx1" presStyleLbl="revTx" presStyleIdx="6" presStyleCnt="8"/>
      <dgm:spPr/>
    </dgm:pt>
    <dgm:pt modelId="{EDD38EBB-AFD9-45C6-9AF2-16B381D3093F}" type="pres">
      <dgm:prSet presAssocID="{3789A8B0-AA17-4887-ACB0-DA1A2EFA4A58}" presName="vert1" presStyleCnt="0"/>
      <dgm:spPr/>
    </dgm:pt>
    <dgm:pt modelId="{778FE1CC-4E3B-4D3A-ADC3-CEBD43A09BBA}" type="pres">
      <dgm:prSet presAssocID="{B0D095CC-6F40-4A70-B8A7-3A4032AD766E}" presName="thickLine" presStyleLbl="alignNode1" presStyleIdx="7" presStyleCnt="8"/>
      <dgm:spPr/>
    </dgm:pt>
    <dgm:pt modelId="{0ECB85C1-81FB-40F2-B5F1-CC7ED9D0B358}" type="pres">
      <dgm:prSet presAssocID="{B0D095CC-6F40-4A70-B8A7-3A4032AD766E}" presName="horz1" presStyleCnt="0"/>
      <dgm:spPr/>
    </dgm:pt>
    <dgm:pt modelId="{9979062B-F976-467C-9820-77E2667E3191}" type="pres">
      <dgm:prSet presAssocID="{B0D095CC-6F40-4A70-B8A7-3A4032AD766E}" presName="tx1" presStyleLbl="revTx" presStyleIdx="7" presStyleCnt="8"/>
      <dgm:spPr/>
    </dgm:pt>
    <dgm:pt modelId="{8D6E8CE9-573B-482F-AA23-2B51677EF290}" type="pres">
      <dgm:prSet presAssocID="{B0D095CC-6F40-4A70-B8A7-3A4032AD766E}" presName="vert1" presStyleCnt="0"/>
      <dgm:spPr/>
    </dgm:pt>
  </dgm:ptLst>
  <dgm:cxnLst>
    <dgm:cxn modelId="{FC835A0F-37B1-49A9-8F3E-130A7ED95A63}" srcId="{F4A6E1FE-773E-40C1-81F2-D6C55AA40573}" destId="{5F73DB81-26A2-4284-891D-76967FBC51D5}" srcOrd="2" destOrd="0" parTransId="{AC7A64AF-097C-4147-A502-A31A59E7AC46}" sibTransId="{EBB2294D-BA13-4360-A480-10E567E39DDB}"/>
    <dgm:cxn modelId="{C4FEB621-F399-482E-AE55-BF20063AAA39}" type="presOf" srcId="{B0D095CC-6F40-4A70-B8A7-3A4032AD766E}" destId="{9979062B-F976-467C-9820-77E2667E3191}" srcOrd="0" destOrd="0" presId="urn:microsoft.com/office/officeart/2008/layout/LinedList"/>
    <dgm:cxn modelId="{B8A41E8C-286A-4F94-BC4D-0E4FF669C19E}" type="presOf" srcId="{3789A8B0-AA17-4887-ACB0-DA1A2EFA4A58}" destId="{AA7791B1-7C31-4402-91AE-FE81829D205E}" srcOrd="0" destOrd="0" presId="urn:microsoft.com/office/officeart/2008/layout/LinedList"/>
    <dgm:cxn modelId="{F2CE5295-655D-45D3-A4B0-C011959636CD}" type="presOf" srcId="{657CBC4B-F53A-4F31-A1DC-4E30F2C0E16F}" destId="{B4FFF781-B2FB-434A-8636-8CE29087FE8F}" srcOrd="0" destOrd="0" presId="urn:microsoft.com/office/officeart/2008/layout/LinedList"/>
    <dgm:cxn modelId="{7FC9799B-39FA-4AFF-BBA1-5D619F012763}" srcId="{F4A6E1FE-773E-40C1-81F2-D6C55AA40573}" destId="{657CBC4B-F53A-4F31-A1DC-4E30F2C0E16F}" srcOrd="0" destOrd="0" parTransId="{CE9BB629-B2B0-4D01-B2ED-567338612A70}" sibTransId="{165FDACC-57A7-4912-9FA2-FA629AF9F31E}"/>
    <dgm:cxn modelId="{8683239E-5E46-4CD3-9081-AD304458D4A7}" srcId="{F4A6E1FE-773E-40C1-81F2-D6C55AA40573}" destId="{3789A8B0-AA17-4887-ACB0-DA1A2EFA4A58}" srcOrd="6" destOrd="0" parTransId="{80A84795-82EC-47C5-B26A-6796AEECDE5C}" sibTransId="{3702181C-E21B-46BD-9E07-D5A61EC01E87}"/>
    <dgm:cxn modelId="{B4A824B2-D392-40FC-91FF-D06BF3AD6FDD}" srcId="{F4A6E1FE-773E-40C1-81F2-D6C55AA40573}" destId="{B0D095CC-6F40-4A70-B8A7-3A4032AD766E}" srcOrd="7" destOrd="0" parTransId="{46CDD22A-34F9-4CD7-AA8D-48359874B30E}" sibTransId="{E8997975-710D-4F14-BB90-1956C7A24BDC}"/>
    <dgm:cxn modelId="{3BE506BD-8D1F-4502-9FFB-8000DF45A6BC}" srcId="{F4A6E1FE-773E-40C1-81F2-D6C55AA40573}" destId="{CD12479E-9F72-4BCE-96B7-610D3F3684BC}" srcOrd="3" destOrd="0" parTransId="{850E578A-CB49-4103-A9D6-9D93CFBCC76C}" sibTransId="{6C468237-DD41-4C8E-A6A8-EB71F5015452}"/>
    <dgm:cxn modelId="{20D1D2C2-E34E-44F8-B387-6CA3DC272EA3}" type="presOf" srcId="{DCD0A453-165C-4813-8725-9907B1F3269D}" destId="{37F65E34-066E-4D57-839B-A65C90BAF373}" srcOrd="0" destOrd="0" presId="urn:microsoft.com/office/officeart/2008/layout/LinedList"/>
    <dgm:cxn modelId="{8B2723C7-4576-43B6-93A8-FA0631F55BCC}" type="presOf" srcId="{CD12479E-9F72-4BCE-96B7-610D3F3684BC}" destId="{26B890BF-77BA-438D-8291-308F58D12E4A}" srcOrd="0" destOrd="0" presId="urn:microsoft.com/office/officeart/2008/layout/LinedList"/>
    <dgm:cxn modelId="{AD1632CD-6565-4723-8547-8330E291F54C}" type="presOf" srcId="{C4251BD8-3A98-40E6-8447-AF99AA62C347}" destId="{E7CD4C25-7346-4221-9405-5DA46110DD7C}" srcOrd="0" destOrd="0" presId="urn:microsoft.com/office/officeart/2008/layout/LinedList"/>
    <dgm:cxn modelId="{3D12A3D1-133A-4298-9665-5FDC8886591D}" srcId="{F4A6E1FE-773E-40C1-81F2-D6C55AA40573}" destId="{DCD0A453-165C-4813-8725-9907B1F3269D}" srcOrd="4" destOrd="0" parTransId="{E0CB6A79-B744-4966-9AE2-F3F01E7EF9A5}" sibTransId="{313B7372-FC26-44BD-A6BE-DBE4EE4B1FA2}"/>
    <dgm:cxn modelId="{5EEA38DE-4676-4BEF-83A4-4878567947C1}" type="presOf" srcId="{5F73DB81-26A2-4284-891D-76967FBC51D5}" destId="{1A3512B6-9B93-4581-8D82-103BCC8CD804}" srcOrd="0" destOrd="0" presId="urn:microsoft.com/office/officeart/2008/layout/LinedList"/>
    <dgm:cxn modelId="{9E1B83DF-580A-4F89-93FC-0D60CA67A114}" type="presOf" srcId="{86BD6E45-E39E-4208-8868-84988B685E30}" destId="{9336A99C-995E-4A78-8668-CA1863AB0951}" srcOrd="0" destOrd="0" presId="urn:microsoft.com/office/officeart/2008/layout/LinedList"/>
    <dgm:cxn modelId="{B84F3DE2-5CF5-44C3-8176-FFC4437A6AF0}" srcId="{F4A6E1FE-773E-40C1-81F2-D6C55AA40573}" destId="{C4251BD8-3A98-40E6-8447-AF99AA62C347}" srcOrd="5" destOrd="0" parTransId="{5FEB61D7-CE9A-4148-9AB6-9D77DD6836A3}" sibTransId="{2216D9F3-DFB5-4537-8107-C439F2791AB7}"/>
    <dgm:cxn modelId="{CA1F1AEE-1BA7-470F-B28B-9159A6879AE6}" srcId="{F4A6E1FE-773E-40C1-81F2-D6C55AA40573}" destId="{86BD6E45-E39E-4208-8868-84988B685E30}" srcOrd="1" destOrd="0" parTransId="{0AF331CC-FFDB-4DC7-B36B-42111E306E52}" sibTransId="{1B8B790B-ABDE-4F54-88FA-91BBD376EFB1}"/>
    <dgm:cxn modelId="{9CC080FE-7D31-410E-8D78-53FF3872A720}" type="presOf" srcId="{F4A6E1FE-773E-40C1-81F2-D6C55AA40573}" destId="{86AEB87C-B2A3-4189-BABE-E6A1FABBBCA9}" srcOrd="0" destOrd="0" presId="urn:microsoft.com/office/officeart/2008/layout/LinedList"/>
    <dgm:cxn modelId="{156DB439-AC4A-4674-9633-BDAE3802D933}" type="presParOf" srcId="{86AEB87C-B2A3-4189-BABE-E6A1FABBBCA9}" destId="{B6968501-234B-454D-AB3C-C6B06E281AC5}" srcOrd="0" destOrd="0" presId="urn:microsoft.com/office/officeart/2008/layout/LinedList"/>
    <dgm:cxn modelId="{E31AD5DF-982B-4630-8E57-1AFEC020E1F6}" type="presParOf" srcId="{86AEB87C-B2A3-4189-BABE-E6A1FABBBCA9}" destId="{2C1FD21B-6A20-41B8-979E-C7D655A55377}" srcOrd="1" destOrd="0" presId="urn:microsoft.com/office/officeart/2008/layout/LinedList"/>
    <dgm:cxn modelId="{56EE3542-4DFC-4538-B0D8-6BC45E8B3029}" type="presParOf" srcId="{2C1FD21B-6A20-41B8-979E-C7D655A55377}" destId="{B4FFF781-B2FB-434A-8636-8CE29087FE8F}" srcOrd="0" destOrd="0" presId="urn:microsoft.com/office/officeart/2008/layout/LinedList"/>
    <dgm:cxn modelId="{DA31B5AE-4CBE-4FB8-AED1-7A4641AF64E9}" type="presParOf" srcId="{2C1FD21B-6A20-41B8-979E-C7D655A55377}" destId="{EF3538A6-2B3B-4C5F-9DE3-B88E39A4DD10}" srcOrd="1" destOrd="0" presId="urn:microsoft.com/office/officeart/2008/layout/LinedList"/>
    <dgm:cxn modelId="{44A415A7-191D-4FEA-9D85-0801EA7C1B5F}" type="presParOf" srcId="{86AEB87C-B2A3-4189-BABE-E6A1FABBBCA9}" destId="{DC44A613-943B-4F41-A6AC-DE20732A68C4}" srcOrd="2" destOrd="0" presId="urn:microsoft.com/office/officeart/2008/layout/LinedList"/>
    <dgm:cxn modelId="{D2ACA36F-39ED-44B0-8B80-28E9282963BD}" type="presParOf" srcId="{86AEB87C-B2A3-4189-BABE-E6A1FABBBCA9}" destId="{C9874714-EC62-4195-AC82-2A2D815C796D}" srcOrd="3" destOrd="0" presId="urn:microsoft.com/office/officeart/2008/layout/LinedList"/>
    <dgm:cxn modelId="{8E3DF128-0B59-4185-B7D6-0111228B7D2B}" type="presParOf" srcId="{C9874714-EC62-4195-AC82-2A2D815C796D}" destId="{9336A99C-995E-4A78-8668-CA1863AB0951}" srcOrd="0" destOrd="0" presId="urn:microsoft.com/office/officeart/2008/layout/LinedList"/>
    <dgm:cxn modelId="{25A9B364-2A52-49DE-88E2-68D0994BF186}" type="presParOf" srcId="{C9874714-EC62-4195-AC82-2A2D815C796D}" destId="{3590AD6C-7639-4E82-AD95-A5DA6C19C81D}" srcOrd="1" destOrd="0" presId="urn:microsoft.com/office/officeart/2008/layout/LinedList"/>
    <dgm:cxn modelId="{1266FDD0-B774-48DC-8DFF-6202F7E92EE2}" type="presParOf" srcId="{86AEB87C-B2A3-4189-BABE-E6A1FABBBCA9}" destId="{A0DA8B7B-8255-4974-949C-961480D6D8E2}" srcOrd="4" destOrd="0" presId="urn:microsoft.com/office/officeart/2008/layout/LinedList"/>
    <dgm:cxn modelId="{A46999DE-51DF-43A0-AFEB-E817E0ECA199}" type="presParOf" srcId="{86AEB87C-B2A3-4189-BABE-E6A1FABBBCA9}" destId="{7CF521CA-7826-4A25-B089-1A92A1C274D9}" srcOrd="5" destOrd="0" presId="urn:microsoft.com/office/officeart/2008/layout/LinedList"/>
    <dgm:cxn modelId="{73E39415-6DE0-42E9-9D84-FCAE1318F25B}" type="presParOf" srcId="{7CF521CA-7826-4A25-B089-1A92A1C274D9}" destId="{1A3512B6-9B93-4581-8D82-103BCC8CD804}" srcOrd="0" destOrd="0" presId="urn:microsoft.com/office/officeart/2008/layout/LinedList"/>
    <dgm:cxn modelId="{526BA736-1606-4E3C-A1EC-85089D752B6B}" type="presParOf" srcId="{7CF521CA-7826-4A25-B089-1A92A1C274D9}" destId="{F0033D75-BA5A-46E6-BABE-611E04A56A57}" srcOrd="1" destOrd="0" presId="urn:microsoft.com/office/officeart/2008/layout/LinedList"/>
    <dgm:cxn modelId="{3531522A-C342-48DB-B90D-64E5877F13CC}" type="presParOf" srcId="{86AEB87C-B2A3-4189-BABE-E6A1FABBBCA9}" destId="{CAD49BAC-EFCB-42BA-A861-265F272A431B}" srcOrd="6" destOrd="0" presId="urn:microsoft.com/office/officeart/2008/layout/LinedList"/>
    <dgm:cxn modelId="{DF1701C8-9541-40F9-9FBA-73DD3A9BDBA3}" type="presParOf" srcId="{86AEB87C-B2A3-4189-BABE-E6A1FABBBCA9}" destId="{F3032DF7-4216-4777-9CC3-F40CCF6FAFDB}" srcOrd="7" destOrd="0" presId="urn:microsoft.com/office/officeart/2008/layout/LinedList"/>
    <dgm:cxn modelId="{5F7FA912-15B3-40BE-B783-F89B6F46170D}" type="presParOf" srcId="{F3032DF7-4216-4777-9CC3-F40CCF6FAFDB}" destId="{26B890BF-77BA-438D-8291-308F58D12E4A}" srcOrd="0" destOrd="0" presId="urn:microsoft.com/office/officeart/2008/layout/LinedList"/>
    <dgm:cxn modelId="{47DFE13A-6BDB-4172-8377-BE65783CE0DC}" type="presParOf" srcId="{F3032DF7-4216-4777-9CC3-F40CCF6FAFDB}" destId="{F4FAFA20-7011-49BB-B492-200D31BEB551}" srcOrd="1" destOrd="0" presId="urn:microsoft.com/office/officeart/2008/layout/LinedList"/>
    <dgm:cxn modelId="{BC8772DC-CA8D-4E1C-8C04-BA6D176DF5AD}" type="presParOf" srcId="{86AEB87C-B2A3-4189-BABE-E6A1FABBBCA9}" destId="{DF82EC53-A46C-4D50-8EC7-575FA9254AC9}" srcOrd="8" destOrd="0" presId="urn:microsoft.com/office/officeart/2008/layout/LinedList"/>
    <dgm:cxn modelId="{ED765F1B-A899-4BE0-B04A-AAA2B487F84D}" type="presParOf" srcId="{86AEB87C-B2A3-4189-BABE-E6A1FABBBCA9}" destId="{859C00A2-7E06-4A75-B7A7-6593AACFF072}" srcOrd="9" destOrd="0" presId="urn:microsoft.com/office/officeart/2008/layout/LinedList"/>
    <dgm:cxn modelId="{A9EEC595-43C1-4495-9AF0-AA520352C588}" type="presParOf" srcId="{859C00A2-7E06-4A75-B7A7-6593AACFF072}" destId="{37F65E34-066E-4D57-839B-A65C90BAF373}" srcOrd="0" destOrd="0" presId="urn:microsoft.com/office/officeart/2008/layout/LinedList"/>
    <dgm:cxn modelId="{77604813-0542-4205-ACD9-42C99937390B}" type="presParOf" srcId="{859C00A2-7E06-4A75-B7A7-6593AACFF072}" destId="{7399EE34-D62C-4628-8BB7-F36D8F9C0358}" srcOrd="1" destOrd="0" presId="urn:microsoft.com/office/officeart/2008/layout/LinedList"/>
    <dgm:cxn modelId="{7FF6ECF5-6928-4326-8275-A8471B4734B5}" type="presParOf" srcId="{86AEB87C-B2A3-4189-BABE-E6A1FABBBCA9}" destId="{19025F0F-F05A-4ED6-B696-58D06778D9D3}" srcOrd="10" destOrd="0" presId="urn:microsoft.com/office/officeart/2008/layout/LinedList"/>
    <dgm:cxn modelId="{D08643D6-7663-49E2-B1C4-041BCCEBF36B}" type="presParOf" srcId="{86AEB87C-B2A3-4189-BABE-E6A1FABBBCA9}" destId="{794849AA-E55D-45DE-82F9-80EA4C62CE80}" srcOrd="11" destOrd="0" presId="urn:microsoft.com/office/officeart/2008/layout/LinedList"/>
    <dgm:cxn modelId="{157A7B72-4074-402A-A584-83BE7DBA3ECA}" type="presParOf" srcId="{794849AA-E55D-45DE-82F9-80EA4C62CE80}" destId="{E7CD4C25-7346-4221-9405-5DA46110DD7C}" srcOrd="0" destOrd="0" presId="urn:microsoft.com/office/officeart/2008/layout/LinedList"/>
    <dgm:cxn modelId="{886A9676-2B7A-48AB-9A66-8E0C7AB2B137}" type="presParOf" srcId="{794849AA-E55D-45DE-82F9-80EA4C62CE80}" destId="{AD89F79B-AF20-4298-ADA2-A63A3E25BF49}" srcOrd="1" destOrd="0" presId="urn:microsoft.com/office/officeart/2008/layout/LinedList"/>
    <dgm:cxn modelId="{22798B7A-4C95-4FF9-A65C-873503B4003C}" type="presParOf" srcId="{86AEB87C-B2A3-4189-BABE-E6A1FABBBCA9}" destId="{1AFEF602-4FAD-46F0-9046-C03A2060216E}" srcOrd="12" destOrd="0" presId="urn:microsoft.com/office/officeart/2008/layout/LinedList"/>
    <dgm:cxn modelId="{574B512D-D1D7-4566-8293-3A017252BADA}" type="presParOf" srcId="{86AEB87C-B2A3-4189-BABE-E6A1FABBBCA9}" destId="{CBD1299C-21FC-401C-AF64-E71D368814AD}" srcOrd="13" destOrd="0" presId="urn:microsoft.com/office/officeart/2008/layout/LinedList"/>
    <dgm:cxn modelId="{F9305FC0-56AC-404E-9DE5-1B7418F706BD}" type="presParOf" srcId="{CBD1299C-21FC-401C-AF64-E71D368814AD}" destId="{AA7791B1-7C31-4402-91AE-FE81829D205E}" srcOrd="0" destOrd="0" presId="urn:microsoft.com/office/officeart/2008/layout/LinedList"/>
    <dgm:cxn modelId="{E518DDA7-7324-4B11-BDB7-529877BE7693}" type="presParOf" srcId="{CBD1299C-21FC-401C-AF64-E71D368814AD}" destId="{EDD38EBB-AFD9-45C6-9AF2-16B381D3093F}" srcOrd="1" destOrd="0" presId="urn:microsoft.com/office/officeart/2008/layout/LinedList"/>
    <dgm:cxn modelId="{96622B39-09FB-43B1-9FFA-8F5C5F7249B4}" type="presParOf" srcId="{86AEB87C-B2A3-4189-BABE-E6A1FABBBCA9}" destId="{778FE1CC-4E3B-4D3A-ADC3-CEBD43A09BBA}" srcOrd="14" destOrd="0" presId="urn:microsoft.com/office/officeart/2008/layout/LinedList"/>
    <dgm:cxn modelId="{3DB18F47-BC7E-44AA-999F-C758755727C4}" type="presParOf" srcId="{86AEB87C-B2A3-4189-BABE-E6A1FABBBCA9}" destId="{0ECB85C1-81FB-40F2-B5F1-CC7ED9D0B358}" srcOrd="15" destOrd="0" presId="urn:microsoft.com/office/officeart/2008/layout/LinedList"/>
    <dgm:cxn modelId="{19D9C8B5-185C-4073-A3C4-233B2D334BE0}" type="presParOf" srcId="{0ECB85C1-81FB-40F2-B5F1-CC7ED9D0B358}" destId="{9979062B-F976-467C-9820-77E2667E3191}" srcOrd="0" destOrd="0" presId="urn:microsoft.com/office/officeart/2008/layout/LinedList"/>
    <dgm:cxn modelId="{45802CA5-0840-4CD7-BB9C-B9EFFEAF7EB8}" type="presParOf" srcId="{0ECB85C1-81FB-40F2-B5F1-CC7ED9D0B358}" destId="{8D6E8CE9-573B-482F-AA23-2B51677EF29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4A6E1FE-773E-40C1-81F2-D6C55AA40573}" type="doc">
      <dgm:prSet loTypeId="urn:microsoft.com/office/officeart/2008/layout/LinedList" loCatId="list" qsTypeId="urn:microsoft.com/office/officeart/2005/8/quickstyle/simple1#10" qsCatId="simple" csTypeId="urn:microsoft.com/office/officeart/2005/8/colors/accent1_2#10" csCatId="accent1" phldr="1"/>
      <dgm:spPr/>
      <dgm:t>
        <a:bodyPr/>
        <a:lstStyle/>
        <a:p>
          <a:endParaRPr lang="en-US"/>
        </a:p>
      </dgm:t>
    </dgm:pt>
    <dgm:pt modelId="{657CBC4B-F53A-4F31-A1DC-4E30F2C0E16F}">
      <dgm:prSet custT="1"/>
      <dgm:spPr/>
      <dgm:t>
        <a:bodyPr/>
        <a:lstStyle/>
        <a:p>
          <a:pPr algn="ctr"/>
          <a:r>
            <a:rPr lang="tr-TR" sz="2800" b="1" dirty="0">
              <a:solidFill>
                <a:schemeClr val="tx1"/>
              </a:solidFill>
            </a:rPr>
            <a:t>Elektrikli Çekici ve </a:t>
          </a:r>
          <a:r>
            <a:rPr lang="tr-TR" sz="2800" b="1" dirty="0" err="1">
              <a:solidFill>
                <a:schemeClr val="tx1"/>
              </a:solidFill>
            </a:rPr>
            <a:t>Dorse</a:t>
          </a:r>
          <a:endParaRPr lang="tr-TR" sz="2800" b="1" dirty="0">
            <a:solidFill>
              <a:schemeClr val="tx1"/>
            </a:solidFill>
          </a:endParaRPr>
        </a:p>
        <a:p>
          <a:pPr algn="ctr"/>
          <a:r>
            <a:rPr lang="tr-TR" sz="2800" b="1" dirty="0">
              <a:solidFill>
                <a:schemeClr val="tx1"/>
              </a:solidFill>
            </a:rPr>
            <a:t>(15 Ton) </a:t>
          </a:r>
        </a:p>
      </dgm:t>
    </dgm:pt>
    <dgm:pt modelId="{CE9BB629-B2B0-4D01-B2ED-567338612A70}" type="parTrans" cxnId="{7FC9799B-39FA-4AFF-BBA1-5D619F012763}">
      <dgm:prSet/>
      <dgm:spPr/>
      <dgm:t>
        <a:bodyPr/>
        <a:lstStyle/>
        <a:p>
          <a:endParaRPr lang="en-US"/>
        </a:p>
      </dgm:t>
    </dgm:pt>
    <dgm:pt modelId="{165FDACC-57A7-4912-9FA2-FA629AF9F31E}" type="sibTrans" cxnId="{7FC9799B-39FA-4AFF-BBA1-5D619F012763}">
      <dgm:prSet/>
      <dgm:spPr/>
      <dgm:t>
        <a:bodyPr/>
        <a:lstStyle/>
        <a:p>
          <a:endParaRPr lang="en-US"/>
        </a:p>
      </dgm:t>
    </dgm:pt>
    <dgm:pt modelId="{86AEB87C-B2A3-4189-BABE-E6A1FABBBCA9}" type="pres">
      <dgm:prSet presAssocID="{F4A6E1FE-773E-40C1-81F2-D6C55AA40573}" presName="vert0" presStyleCnt="0">
        <dgm:presLayoutVars>
          <dgm:dir/>
          <dgm:animOne val="branch"/>
          <dgm:animLvl val="lvl"/>
        </dgm:presLayoutVars>
      </dgm:prSet>
      <dgm:spPr/>
    </dgm:pt>
    <dgm:pt modelId="{B6968501-234B-454D-AB3C-C6B06E281AC5}" type="pres">
      <dgm:prSet presAssocID="{657CBC4B-F53A-4F31-A1DC-4E30F2C0E16F}" presName="thickLine" presStyleLbl="alignNode1" presStyleIdx="0" presStyleCnt="1" custLinFactNeighborY="-82726"/>
      <dgm:spPr/>
    </dgm:pt>
    <dgm:pt modelId="{2C1FD21B-6A20-41B8-979E-C7D655A55377}" type="pres">
      <dgm:prSet presAssocID="{657CBC4B-F53A-4F31-A1DC-4E30F2C0E16F}" presName="horz1" presStyleCnt="0"/>
      <dgm:spPr/>
    </dgm:pt>
    <dgm:pt modelId="{B4FFF781-B2FB-434A-8636-8CE29087FE8F}" type="pres">
      <dgm:prSet presAssocID="{657CBC4B-F53A-4F31-A1DC-4E30F2C0E16F}" presName="tx1" presStyleLbl="revTx" presStyleIdx="0" presStyleCnt="1" custScaleY="93809"/>
      <dgm:spPr/>
    </dgm:pt>
    <dgm:pt modelId="{EF3538A6-2B3B-4C5F-9DE3-B88E39A4DD10}" type="pres">
      <dgm:prSet presAssocID="{657CBC4B-F53A-4F31-A1DC-4E30F2C0E16F}" presName="vert1" presStyleCnt="0"/>
      <dgm:spPr/>
    </dgm:pt>
  </dgm:ptLst>
  <dgm:cxnLst>
    <dgm:cxn modelId="{93FEF42B-8222-4819-BB12-BAF3A43A8BD8}" type="presOf" srcId="{657CBC4B-F53A-4F31-A1DC-4E30F2C0E16F}" destId="{B4FFF781-B2FB-434A-8636-8CE29087FE8F}" srcOrd="0" destOrd="0" presId="urn:microsoft.com/office/officeart/2008/layout/LinedList"/>
    <dgm:cxn modelId="{7FC9799B-39FA-4AFF-BBA1-5D619F012763}" srcId="{F4A6E1FE-773E-40C1-81F2-D6C55AA40573}" destId="{657CBC4B-F53A-4F31-A1DC-4E30F2C0E16F}" srcOrd="0" destOrd="0" parTransId="{CE9BB629-B2B0-4D01-B2ED-567338612A70}" sibTransId="{165FDACC-57A7-4912-9FA2-FA629AF9F31E}"/>
    <dgm:cxn modelId="{654B77EB-6834-4B3F-BDA0-DAFF5C973D1A}" type="presOf" srcId="{F4A6E1FE-773E-40C1-81F2-D6C55AA40573}" destId="{86AEB87C-B2A3-4189-BABE-E6A1FABBBCA9}" srcOrd="0" destOrd="0" presId="urn:microsoft.com/office/officeart/2008/layout/LinedList"/>
    <dgm:cxn modelId="{41AECF6A-B649-48B9-93F3-BDEF6B10E364}" type="presParOf" srcId="{86AEB87C-B2A3-4189-BABE-E6A1FABBBCA9}" destId="{B6968501-234B-454D-AB3C-C6B06E281AC5}" srcOrd="0" destOrd="0" presId="urn:microsoft.com/office/officeart/2008/layout/LinedList"/>
    <dgm:cxn modelId="{6BC83FB9-A9A5-44C3-AE15-54B96E39C4D4}" type="presParOf" srcId="{86AEB87C-B2A3-4189-BABE-E6A1FABBBCA9}" destId="{2C1FD21B-6A20-41B8-979E-C7D655A55377}" srcOrd="1" destOrd="0" presId="urn:microsoft.com/office/officeart/2008/layout/LinedList"/>
    <dgm:cxn modelId="{26349028-6127-4551-9517-25E01635DE8B}" type="presParOf" srcId="{2C1FD21B-6A20-41B8-979E-C7D655A55377}" destId="{B4FFF781-B2FB-434A-8636-8CE29087FE8F}" srcOrd="0" destOrd="0" presId="urn:microsoft.com/office/officeart/2008/layout/LinedList"/>
    <dgm:cxn modelId="{4F56193F-1BF7-45A7-B6BF-1A056F0C98CF}" type="presParOf" srcId="{2C1FD21B-6A20-41B8-979E-C7D655A55377}" destId="{EF3538A6-2B3B-4C5F-9DE3-B88E39A4DD1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F4A6E1FE-773E-40C1-81F2-D6C55AA40573}" type="doc">
      <dgm:prSet loTypeId="urn:microsoft.com/office/officeart/2008/layout/LinedList" loCatId="list" qsTypeId="urn:microsoft.com/office/officeart/2005/8/quickstyle/simple1#11" qsCatId="simple" csTypeId="urn:microsoft.com/office/officeart/2005/8/colors/accent1_2#11" csCatId="accent1" phldr="1"/>
      <dgm:spPr/>
      <dgm:t>
        <a:bodyPr/>
        <a:lstStyle/>
        <a:p>
          <a:endParaRPr lang="en-US"/>
        </a:p>
      </dgm:t>
    </dgm:pt>
    <dgm:pt modelId="{657CBC4B-F53A-4F31-A1DC-4E30F2C0E16F}">
      <dgm:prSet custT="1"/>
      <dgm:spPr/>
      <dgm:t>
        <a:bodyPr/>
        <a:lstStyle/>
        <a:p>
          <a:pPr algn="ctr"/>
          <a:r>
            <a:rPr lang="tr-TR" sz="2800" b="1" dirty="0">
              <a:solidFill>
                <a:schemeClr val="tx1"/>
              </a:solidFill>
            </a:rPr>
            <a:t>Elektrikli Demiryolu Manevra Aracı</a:t>
          </a:r>
        </a:p>
        <a:p>
          <a:pPr algn="ctr"/>
          <a:r>
            <a:rPr lang="tr-TR" sz="2800" b="1" dirty="0">
              <a:solidFill>
                <a:schemeClr val="tx1"/>
              </a:solidFill>
            </a:rPr>
            <a:t>(700 Ton) </a:t>
          </a:r>
        </a:p>
      </dgm:t>
    </dgm:pt>
    <dgm:pt modelId="{CE9BB629-B2B0-4D01-B2ED-567338612A70}" type="parTrans" cxnId="{7FC9799B-39FA-4AFF-BBA1-5D619F012763}">
      <dgm:prSet/>
      <dgm:spPr/>
      <dgm:t>
        <a:bodyPr/>
        <a:lstStyle/>
        <a:p>
          <a:endParaRPr lang="en-US"/>
        </a:p>
      </dgm:t>
    </dgm:pt>
    <dgm:pt modelId="{165FDACC-57A7-4912-9FA2-FA629AF9F31E}" type="sibTrans" cxnId="{7FC9799B-39FA-4AFF-BBA1-5D619F012763}">
      <dgm:prSet/>
      <dgm:spPr/>
      <dgm:t>
        <a:bodyPr/>
        <a:lstStyle/>
        <a:p>
          <a:endParaRPr lang="en-US"/>
        </a:p>
      </dgm:t>
    </dgm:pt>
    <dgm:pt modelId="{86AEB87C-B2A3-4189-BABE-E6A1FABBBCA9}" type="pres">
      <dgm:prSet presAssocID="{F4A6E1FE-773E-40C1-81F2-D6C55AA40573}" presName="vert0" presStyleCnt="0">
        <dgm:presLayoutVars>
          <dgm:dir/>
          <dgm:animOne val="branch"/>
          <dgm:animLvl val="lvl"/>
        </dgm:presLayoutVars>
      </dgm:prSet>
      <dgm:spPr/>
    </dgm:pt>
    <dgm:pt modelId="{B6968501-234B-454D-AB3C-C6B06E281AC5}" type="pres">
      <dgm:prSet presAssocID="{657CBC4B-F53A-4F31-A1DC-4E30F2C0E16F}" presName="thickLine" presStyleLbl="alignNode1" presStyleIdx="0" presStyleCnt="1" custLinFactNeighborY="-82726"/>
      <dgm:spPr/>
    </dgm:pt>
    <dgm:pt modelId="{2C1FD21B-6A20-41B8-979E-C7D655A55377}" type="pres">
      <dgm:prSet presAssocID="{657CBC4B-F53A-4F31-A1DC-4E30F2C0E16F}" presName="horz1" presStyleCnt="0"/>
      <dgm:spPr/>
    </dgm:pt>
    <dgm:pt modelId="{B4FFF781-B2FB-434A-8636-8CE29087FE8F}" type="pres">
      <dgm:prSet presAssocID="{657CBC4B-F53A-4F31-A1DC-4E30F2C0E16F}" presName="tx1" presStyleLbl="revTx" presStyleIdx="0" presStyleCnt="1" custScaleY="93809"/>
      <dgm:spPr/>
    </dgm:pt>
    <dgm:pt modelId="{EF3538A6-2B3B-4C5F-9DE3-B88E39A4DD10}" type="pres">
      <dgm:prSet presAssocID="{657CBC4B-F53A-4F31-A1DC-4E30F2C0E16F}" presName="vert1" presStyleCnt="0"/>
      <dgm:spPr/>
    </dgm:pt>
  </dgm:ptLst>
  <dgm:cxnLst>
    <dgm:cxn modelId="{93FEF42B-8222-4819-BB12-BAF3A43A8BD8}" type="presOf" srcId="{657CBC4B-F53A-4F31-A1DC-4E30F2C0E16F}" destId="{B4FFF781-B2FB-434A-8636-8CE29087FE8F}" srcOrd="0" destOrd="0" presId="urn:microsoft.com/office/officeart/2008/layout/LinedList"/>
    <dgm:cxn modelId="{7FC9799B-39FA-4AFF-BBA1-5D619F012763}" srcId="{F4A6E1FE-773E-40C1-81F2-D6C55AA40573}" destId="{657CBC4B-F53A-4F31-A1DC-4E30F2C0E16F}" srcOrd="0" destOrd="0" parTransId="{CE9BB629-B2B0-4D01-B2ED-567338612A70}" sibTransId="{165FDACC-57A7-4912-9FA2-FA629AF9F31E}"/>
    <dgm:cxn modelId="{654B77EB-6834-4B3F-BDA0-DAFF5C973D1A}" type="presOf" srcId="{F4A6E1FE-773E-40C1-81F2-D6C55AA40573}" destId="{86AEB87C-B2A3-4189-BABE-E6A1FABBBCA9}" srcOrd="0" destOrd="0" presId="urn:microsoft.com/office/officeart/2008/layout/LinedList"/>
    <dgm:cxn modelId="{41AECF6A-B649-48B9-93F3-BDEF6B10E364}" type="presParOf" srcId="{86AEB87C-B2A3-4189-BABE-E6A1FABBBCA9}" destId="{B6968501-234B-454D-AB3C-C6B06E281AC5}" srcOrd="0" destOrd="0" presId="urn:microsoft.com/office/officeart/2008/layout/LinedList"/>
    <dgm:cxn modelId="{6BC83FB9-A9A5-44C3-AE15-54B96E39C4D4}" type="presParOf" srcId="{86AEB87C-B2A3-4189-BABE-E6A1FABBBCA9}" destId="{2C1FD21B-6A20-41B8-979E-C7D655A55377}" srcOrd="1" destOrd="0" presId="urn:microsoft.com/office/officeart/2008/layout/LinedList"/>
    <dgm:cxn modelId="{26349028-6127-4551-9517-25E01635DE8B}" type="presParOf" srcId="{2C1FD21B-6A20-41B8-979E-C7D655A55377}" destId="{B4FFF781-B2FB-434A-8636-8CE29087FE8F}" srcOrd="0" destOrd="0" presId="urn:microsoft.com/office/officeart/2008/layout/LinedList"/>
    <dgm:cxn modelId="{4F56193F-1BF7-45A7-B6BF-1A056F0C98CF}" type="presParOf" srcId="{2C1FD21B-6A20-41B8-979E-C7D655A55377}" destId="{EF3538A6-2B3B-4C5F-9DE3-B88E39A4DD1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F4A6E1FE-773E-40C1-81F2-D6C55AA40573}" type="doc">
      <dgm:prSet loTypeId="urn:microsoft.com/office/officeart/2008/layout/LinedList" loCatId="list" qsTypeId="urn:microsoft.com/office/officeart/2005/8/quickstyle/simple1#12" qsCatId="simple" csTypeId="urn:microsoft.com/office/officeart/2005/8/colors/accent1_2#12" csCatId="accent1" phldr="1"/>
      <dgm:spPr/>
      <dgm:t>
        <a:bodyPr/>
        <a:lstStyle/>
        <a:p>
          <a:endParaRPr lang="en-US"/>
        </a:p>
      </dgm:t>
    </dgm:pt>
    <dgm:pt modelId="{657CBC4B-F53A-4F31-A1DC-4E30F2C0E16F}">
      <dgm:prSet custT="1"/>
      <dgm:spPr/>
      <dgm:t>
        <a:bodyPr/>
        <a:lstStyle/>
        <a:p>
          <a:pPr algn="ctr"/>
          <a:r>
            <a:rPr lang="tr-TR" sz="2800" b="1" dirty="0">
              <a:solidFill>
                <a:schemeClr val="tx1"/>
              </a:solidFill>
            </a:rPr>
            <a:t>Elektrikli Demiryolu Manevra Aracı</a:t>
          </a:r>
        </a:p>
        <a:p>
          <a:pPr algn="ctr"/>
          <a:r>
            <a:rPr lang="tr-TR" sz="2800" b="1" dirty="0">
              <a:solidFill>
                <a:schemeClr val="tx1"/>
              </a:solidFill>
            </a:rPr>
            <a:t>(350T-700 T) </a:t>
          </a:r>
        </a:p>
      </dgm:t>
    </dgm:pt>
    <dgm:pt modelId="{CE9BB629-B2B0-4D01-B2ED-567338612A70}" type="parTrans" cxnId="{7FC9799B-39FA-4AFF-BBA1-5D619F012763}">
      <dgm:prSet/>
      <dgm:spPr/>
      <dgm:t>
        <a:bodyPr/>
        <a:lstStyle/>
        <a:p>
          <a:endParaRPr lang="en-US"/>
        </a:p>
      </dgm:t>
    </dgm:pt>
    <dgm:pt modelId="{165FDACC-57A7-4912-9FA2-FA629AF9F31E}" type="sibTrans" cxnId="{7FC9799B-39FA-4AFF-BBA1-5D619F012763}">
      <dgm:prSet/>
      <dgm:spPr/>
      <dgm:t>
        <a:bodyPr/>
        <a:lstStyle/>
        <a:p>
          <a:endParaRPr lang="en-US"/>
        </a:p>
      </dgm:t>
    </dgm:pt>
    <dgm:pt modelId="{86AEB87C-B2A3-4189-BABE-E6A1FABBBCA9}" type="pres">
      <dgm:prSet presAssocID="{F4A6E1FE-773E-40C1-81F2-D6C55AA40573}" presName="vert0" presStyleCnt="0">
        <dgm:presLayoutVars>
          <dgm:dir/>
          <dgm:animOne val="branch"/>
          <dgm:animLvl val="lvl"/>
        </dgm:presLayoutVars>
      </dgm:prSet>
      <dgm:spPr/>
    </dgm:pt>
    <dgm:pt modelId="{B6968501-234B-454D-AB3C-C6B06E281AC5}" type="pres">
      <dgm:prSet presAssocID="{657CBC4B-F53A-4F31-A1DC-4E30F2C0E16F}" presName="thickLine" presStyleLbl="alignNode1" presStyleIdx="0" presStyleCnt="1" custLinFactNeighborY="-82726"/>
      <dgm:spPr/>
    </dgm:pt>
    <dgm:pt modelId="{2C1FD21B-6A20-41B8-979E-C7D655A55377}" type="pres">
      <dgm:prSet presAssocID="{657CBC4B-F53A-4F31-A1DC-4E30F2C0E16F}" presName="horz1" presStyleCnt="0"/>
      <dgm:spPr/>
    </dgm:pt>
    <dgm:pt modelId="{B4FFF781-B2FB-434A-8636-8CE29087FE8F}" type="pres">
      <dgm:prSet presAssocID="{657CBC4B-F53A-4F31-A1DC-4E30F2C0E16F}" presName="tx1" presStyleLbl="revTx" presStyleIdx="0" presStyleCnt="1" custScaleY="93809"/>
      <dgm:spPr/>
    </dgm:pt>
    <dgm:pt modelId="{EF3538A6-2B3B-4C5F-9DE3-B88E39A4DD10}" type="pres">
      <dgm:prSet presAssocID="{657CBC4B-F53A-4F31-A1DC-4E30F2C0E16F}" presName="vert1" presStyleCnt="0"/>
      <dgm:spPr/>
    </dgm:pt>
  </dgm:ptLst>
  <dgm:cxnLst>
    <dgm:cxn modelId="{93FEF42B-8222-4819-BB12-BAF3A43A8BD8}" type="presOf" srcId="{657CBC4B-F53A-4F31-A1DC-4E30F2C0E16F}" destId="{B4FFF781-B2FB-434A-8636-8CE29087FE8F}" srcOrd="0" destOrd="0" presId="urn:microsoft.com/office/officeart/2008/layout/LinedList"/>
    <dgm:cxn modelId="{7FC9799B-39FA-4AFF-BBA1-5D619F012763}" srcId="{F4A6E1FE-773E-40C1-81F2-D6C55AA40573}" destId="{657CBC4B-F53A-4F31-A1DC-4E30F2C0E16F}" srcOrd="0" destOrd="0" parTransId="{CE9BB629-B2B0-4D01-B2ED-567338612A70}" sibTransId="{165FDACC-57A7-4912-9FA2-FA629AF9F31E}"/>
    <dgm:cxn modelId="{654B77EB-6834-4B3F-BDA0-DAFF5C973D1A}" type="presOf" srcId="{F4A6E1FE-773E-40C1-81F2-D6C55AA40573}" destId="{86AEB87C-B2A3-4189-BABE-E6A1FABBBCA9}" srcOrd="0" destOrd="0" presId="urn:microsoft.com/office/officeart/2008/layout/LinedList"/>
    <dgm:cxn modelId="{41AECF6A-B649-48B9-93F3-BDEF6B10E364}" type="presParOf" srcId="{86AEB87C-B2A3-4189-BABE-E6A1FABBBCA9}" destId="{B6968501-234B-454D-AB3C-C6B06E281AC5}" srcOrd="0" destOrd="0" presId="urn:microsoft.com/office/officeart/2008/layout/LinedList"/>
    <dgm:cxn modelId="{6BC83FB9-A9A5-44C3-AE15-54B96E39C4D4}" type="presParOf" srcId="{86AEB87C-B2A3-4189-BABE-E6A1FABBBCA9}" destId="{2C1FD21B-6A20-41B8-979E-C7D655A55377}" srcOrd="1" destOrd="0" presId="urn:microsoft.com/office/officeart/2008/layout/LinedList"/>
    <dgm:cxn modelId="{26349028-6127-4551-9517-25E01635DE8B}" type="presParOf" srcId="{2C1FD21B-6A20-41B8-979E-C7D655A55377}" destId="{B4FFF781-B2FB-434A-8636-8CE29087FE8F}" srcOrd="0" destOrd="0" presId="urn:microsoft.com/office/officeart/2008/layout/LinedList"/>
    <dgm:cxn modelId="{4F56193F-1BF7-45A7-B6BF-1A056F0C98CF}" type="presParOf" srcId="{2C1FD21B-6A20-41B8-979E-C7D655A55377}" destId="{EF3538A6-2B3B-4C5F-9DE3-B88E39A4DD1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F4A6E1FE-773E-40C1-81F2-D6C55AA40573}" type="doc">
      <dgm:prSet loTypeId="urn:microsoft.com/office/officeart/2008/layout/LinedList" loCatId="list" qsTypeId="urn:microsoft.com/office/officeart/2005/8/quickstyle/simple1#13" qsCatId="simple" csTypeId="urn:microsoft.com/office/officeart/2005/8/colors/accent1_2#13" csCatId="accent1" phldr="1"/>
      <dgm:spPr/>
      <dgm:t>
        <a:bodyPr/>
        <a:lstStyle/>
        <a:p>
          <a:endParaRPr lang="en-US"/>
        </a:p>
      </dgm:t>
    </dgm:pt>
    <dgm:pt modelId="{657CBC4B-F53A-4F31-A1DC-4E30F2C0E16F}">
      <dgm:prSet custT="1"/>
      <dgm:spPr/>
      <dgm:t>
        <a:bodyPr/>
        <a:lstStyle/>
        <a:p>
          <a:pPr algn="ctr"/>
          <a:r>
            <a:rPr lang="tr-TR" sz="2800" b="1" dirty="0">
              <a:solidFill>
                <a:schemeClr val="tx1"/>
              </a:solidFill>
            </a:rPr>
            <a:t>Savunma Sanayi Yönelik Araçlar</a:t>
          </a:r>
        </a:p>
        <a:p>
          <a:pPr algn="ctr"/>
          <a:endParaRPr lang="tr-TR" sz="2800" b="1" dirty="0">
            <a:solidFill>
              <a:schemeClr val="tx1"/>
            </a:solidFill>
          </a:endParaRPr>
        </a:p>
      </dgm:t>
    </dgm:pt>
    <dgm:pt modelId="{CE9BB629-B2B0-4D01-B2ED-567338612A70}" type="parTrans" cxnId="{7FC9799B-39FA-4AFF-BBA1-5D619F012763}">
      <dgm:prSet/>
      <dgm:spPr/>
      <dgm:t>
        <a:bodyPr/>
        <a:lstStyle/>
        <a:p>
          <a:endParaRPr lang="en-US"/>
        </a:p>
      </dgm:t>
    </dgm:pt>
    <dgm:pt modelId="{165FDACC-57A7-4912-9FA2-FA629AF9F31E}" type="sibTrans" cxnId="{7FC9799B-39FA-4AFF-BBA1-5D619F012763}">
      <dgm:prSet/>
      <dgm:spPr/>
      <dgm:t>
        <a:bodyPr/>
        <a:lstStyle/>
        <a:p>
          <a:endParaRPr lang="en-US"/>
        </a:p>
      </dgm:t>
    </dgm:pt>
    <dgm:pt modelId="{86AEB87C-B2A3-4189-BABE-E6A1FABBBCA9}" type="pres">
      <dgm:prSet presAssocID="{F4A6E1FE-773E-40C1-81F2-D6C55AA40573}" presName="vert0" presStyleCnt="0">
        <dgm:presLayoutVars>
          <dgm:dir/>
          <dgm:animOne val="branch"/>
          <dgm:animLvl val="lvl"/>
        </dgm:presLayoutVars>
      </dgm:prSet>
      <dgm:spPr/>
    </dgm:pt>
    <dgm:pt modelId="{B6968501-234B-454D-AB3C-C6B06E281AC5}" type="pres">
      <dgm:prSet presAssocID="{657CBC4B-F53A-4F31-A1DC-4E30F2C0E16F}" presName="thickLine" presStyleLbl="alignNode1" presStyleIdx="0" presStyleCnt="1" custLinFactNeighborY="-82726"/>
      <dgm:spPr/>
    </dgm:pt>
    <dgm:pt modelId="{2C1FD21B-6A20-41B8-979E-C7D655A55377}" type="pres">
      <dgm:prSet presAssocID="{657CBC4B-F53A-4F31-A1DC-4E30F2C0E16F}" presName="horz1" presStyleCnt="0"/>
      <dgm:spPr/>
    </dgm:pt>
    <dgm:pt modelId="{B4FFF781-B2FB-434A-8636-8CE29087FE8F}" type="pres">
      <dgm:prSet presAssocID="{657CBC4B-F53A-4F31-A1DC-4E30F2C0E16F}" presName="tx1" presStyleLbl="revTx" presStyleIdx="0" presStyleCnt="1" custScaleY="93809"/>
      <dgm:spPr/>
    </dgm:pt>
    <dgm:pt modelId="{EF3538A6-2B3B-4C5F-9DE3-B88E39A4DD10}" type="pres">
      <dgm:prSet presAssocID="{657CBC4B-F53A-4F31-A1DC-4E30F2C0E16F}" presName="vert1" presStyleCnt="0"/>
      <dgm:spPr/>
    </dgm:pt>
  </dgm:ptLst>
  <dgm:cxnLst>
    <dgm:cxn modelId="{93FEF42B-8222-4819-BB12-BAF3A43A8BD8}" type="presOf" srcId="{657CBC4B-F53A-4F31-A1DC-4E30F2C0E16F}" destId="{B4FFF781-B2FB-434A-8636-8CE29087FE8F}" srcOrd="0" destOrd="0" presId="urn:microsoft.com/office/officeart/2008/layout/LinedList"/>
    <dgm:cxn modelId="{7FC9799B-39FA-4AFF-BBA1-5D619F012763}" srcId="{F4A6E1FE-773E-40C1-81F2-D6C55AA40573}" destId="{657CBC4B-F53A-4F31-A1DC-4E30F2C0E16F}" srcOrd="0" destOrd="0" parTransId="{CE9BB629-B2B0-4D01-B2ED-567338612A70}" sibTransId="{165FDACC-57A7-4912-9FA2-FA629AF9F31E}"/>
    <dgm:cxn modelId="{654B77EB-6834-4B3F-BDA0-DAFF5C973D1A}" type="presOf" srcId="{F4A6E1FE-773E-40C1-81F2-D6C55AA40573}" destId="{86AEB87C-B2A3-4189-BABE-E6A1FABBBCA9}" srcOrd="0" destOrd="0" presId="urn:microsoft.com/office/officeart/2008/layout/LinedList"/>
    <dgm:cxn modelId="{41AECF6A-B649-48B9-93F3-BDEF6B10E364}" type="presParOf" srcId="{86AEB87C-B2A3-4189-BABE-E6A1FABBBCA9}" destId="{B6968501-234B-454D-AB3C-C6B06E281AC5}" srcOrd="0" destOrd="0" presId="urn:microsoft.com/office/officeart/2008/layout/LinedList"/>
    <dgm:cxn modelId="{6BC83FB9-A9A5-44C3-AE15-54B96E39C4D4}" type="presParOf" srcId="{86AEB87C-B2A3-4189-BABE-E6A1FABBBCA9}" destId="{2C1FD21B-6A20-41B8-979E-C7D655A55377}" srcOrd="1" destOrd="0" presId="urn:microsoft.com/office/officeart/2008/layout/LinedList"/>
    <dgm:cxn modelId="{26349028-6127-4551-9517-25E01635DE8B}" type="presParOf" srcId="{2C1FD21B-6A20-41B8-979E-C7D655A55377}" destId="{B4FFF781-B2FB-434A-8636-8CE29087FE8F}" srcOrd="0" destOrd="0" presId="urn:microsoft.com/office/officeart/2008/layout/LinedList"/>
    <dgm:cxn modelId="{4F56193F-1BF7-45A7-B6BF-1A056F0C98CF}" type="presParOf" srcId="{2C1FD21B-6A20-41B8-979E-C7D655A55377}" destId="{EF3538A6-2B3B-4C5F-9DE3-B88E39A4DD1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F4A6E1FE-773E-40C1-81F2-D6C55AA40573}" type="doc">
      <dgm:prSet loTypeId="urn:microsoft.com/office/officeart/2008/layout/LinedList" loCatId="list" qsTypeId="urn:microsoft.com/office/officeart/2005/8/quickstyle/simple1#14" qsCatId="simple" csTypeId="urn:microsoft.com/office/officeart/2005/8/colors/accent1_2#14" csCatId="accent1" phldr="1"/>
      <dgm:spPr/>
      <dgm:t>
        <a:bodyPr/>
        <a:lstStyle/>
        <a:p>
          <a:endParaRPr lang="en-US"/>
        </a:p>
      </dgm:t>
    </dgm:pt>
    <dgm:pt modelId="{657CBC4B-F53A-4F31-A1DC-4E30F2C0E16F}">
      <dgm:prSet custT="1"/>
      <dgm:spPr/>
      <dgm:t>
        <a:bodyPr/>
        <a:lstStyle/>
        <a:p>
          <a:pPr algn="ctr"/>
          <a:r>
            <a:rPr lang="tr-TR" sz="2800" b="1" dirty="0">
              <a:solidFill>
                <a:schemeClr val="tx1"/>
              </a:solidFill>
            </a:rPr>
            <a:t>Savunma Sanayi Yönelik Araçlar</a:t>
          </a:r>
        </a:p>
        <a:p>
          <a:pPr algn="ctr"/>
          <a:r>
            <a:rPr lang="tr-TR" sz="2800" b="1" dirty="0">
              <a:solidFill>
                <a:schemeClr val="tx1"/>
              </a:solidFill>
            </a:rPr>
            <a:t>(K-</a:t>
          </a:r>
          <a:r>
            <a:rPr lang="tr-TR" sz="2800" b="1" dirty="0" err="1">
              <a:solidFill>
                <a:schemeClr val="tx1"/>
              </a:solidFill>
            </a:rPr>
            <a:t>Loader</a:t>
          </a:r>
          <a:r>
            <a:rPr lang="tr-TR" sz="2800" b="1" dirty="0">
              <a:solidFill>
                <a:schemeClr val="tx1"/>
              </a:solidFill>
            </a:rPr>
            <a:t>)</a:t>
          </a:r>
        </a:p>
        <a:p>
          <a:pPr algn="ctr"/>
          <a:endParaRPr lang="tr-TR" sz="2800" b="1" dirty="0">
            <a:solidFill>
              <a:schemeClr val="tx1"/>
            </a:solidFill>
          </a:endParaRPr>
        </a:p>
      </dgm:t>
    </dgm:pt>
    <dgm:pt modelId="{CE9BB629-B2B0-4D01-B2ED-567338612A70}" type="parTrans" cxnId="{7FC9799B-39FA-4AFF-BBA1-5D619F012763}">
      <dgm:prSet/>
      <dgm:spPr/>
      <dgm:t>
        <a:bodyPr/>
        <a:lstStyle/>
        <a:p>
          <a:endParaRPr lang="en-US"/>
        </a:p>
      </dgm:t>
    </dgm:pt>
    <dgm:pt modelId="{165FDACC-57A7-4912-9FA2-FA629AF9F31E}" type="sibTrans" cxnId="{7FC9799B-39FA-4AFF-BBA1-5D619F012763}">
      <dgm:prSet/>
      <dgm:spPr/>
      <dgm:t>
        <a:bodyPr/>
        <a:lstStyle/>
        <a:p>
          <a:endParaRPr lang="en-US"/>
        </a:p>
      </dgm:t>
    </dgm:pt>
    <dgm:pt modelId="{86AEB87C-B2A3-4189-BABE-E6A1FABBBCA9}" type="pres">
      <dgm:prSet presAssocID="{F4A6E1FE-773E-40C1-81F2-D6C55AA40573}" presName="vert0" presStyleCnt="0">
        <dgm:presLayoutVars>
          <dgm:dir/>
          <dgm:animOne val="branch"/>
          <dgm:animLvl val="lvl"/>
        </dgm:presLayoutVars>
      </dgm:prSet>
      <dgm:spPr/>
    </dgm:pt>
    <dgm:pt modelId="{B6968501-234B-454D-AB3C-C6B06E281AC5}" type="pres">
      <dgm:prSet presAssocID="{657CBC4B-F53A-4F31-A1DC-4E30F2C0E16F}" presName="thickLine" presStyleLbl="alignNode1" presStyleIdx="0" presStyleCnt="1" custLinFactNeighborY="-82726"/>
      <dgm:spPr/>
    </dgm:pt>
    <dgm:pt modelId="{2C1FD21B-6A20-41B8-979E-C7D655A55377}" type="pres">
      <dgm:prSet presAssocID="{657CBC4B-F53A-4F31-A1DC-4E30F2C0E16F}" presName="horz1" presStyleCnt="0"/>
      <dgm:spPr/>
    </dgm:pt>
    <dgm:pt modelId="{B4FFF781-B2FB-434A-8636-8CE29087FE8F}" type="pres">
      <dgm:prSet presAssocID="{657CBC4B-F53A-4F31-A1DC-4E30F2C0E16F}" presName="tx1" presStyleLbl="revTx" presStyleIdx="0" presStyleCnt="1" custScaleY="93809"/>
      <dgm:spPr/>
    </dgm:pt>
    <dgm:pt modelId="{EF3538A6-2B3B-4C5F-9DE3-B88E39A4DD10}" type="pres">
      <dgm:prSet presAssocID="{657CBC4B-F53A-4F31-A1DC-4E30F2C0E16F}" presName="vert1" presStyleCnt="0"/>
      <dgm:spPr/>
    </dgm:pt>
  </dgm:ptLst>
  <dgm:cxnLst>
    <dgm:cxn modelId="{93FEF42B-8222-4819-BB12-BAF3A43A8BD8}" type="presOf" srcId="{657CBC4B-F53A-4F31-A1DC-4E30F2C0E16F}" destId="{B4FFF781-B2FB-434A-8636-8CE29087FE8F}" srcOrd="0" destOrd="0" presId="urn:microsoft.com/office/officeart/2008/layout/LinedList"/>
    <dgm:cxn modelId="{7FC9799B-39FA-4AFF-BBA1-5D619F012763}" srcId="{F4A6E1FE-773E-40C1-81F2-D6C55AA40573}" destId="{657CBC4B-F53A-4F31-A1DC-4E30F2C0E16F}" srcOrd="0" destOrd="0" parTransId="{CE9BB629-B2B0-4D01-B2ED-567338612A70}" sibTransId="{165FDACC-57A7-4912-9FA2-FA629AF9F31E}"/>
    <dgm:cxn modelId="{654B77EB-6834-4B3F-BDA0-DAFF5C973D1A}" type="presOf" srcId="{F4A6E1FE-773E-40C1-81F2-D6C55AA40573}" destId="{86AEB87C-B2A3-4189-BABE-E6A1FABBBCA9}" srcOrd="0" destOrd="0" presId="urn:microsoft.com/office/officeart/2008/layout/LinedList"/>
    <dgm:cxn modelId="{41AECF6A-B649-48B9-93F3-BDEF6B10E364}" type="presParOf" srcId="{86AEB87C-B2A3-4189-BABE-E6A1FABBBCA9}" destId="{B6968501-234B-454D-AB3C-C6B06E281AC5}" srcOrd="0" destOrd="0" presId="urn:microsoft.com/office/officeart/2008/layout/LinedList"/>
    <dgm:cxn modelId="{6BC83FB9-A9A5-44C3-AE15-54B96E39C4D4}" type="presParOf" srcId="{86AEB87C-B2A3-4189-BABE-E6A1FABBBCA9}" destId="{2C1FD21B-6A20-41B8-979E-C7D655A55377}" srcOrd="1" destOrd="0" presId="urn:microsoft.com/office/officeart/2008/layout/LinedList"/>
    <dgm:cxn modelId="{26349028-6127-4551-9517-25E01635DE8B}" type="presParOf" srcId="{2C1FD21B-6A20-41B8-979E-C7D655A55377}" destId="{B4FFF781-B2FB-434A-8636-8CE29087FE8F}" srcOrd="0" destOrd="0" presId="urn:microsoft.com/office/officeart/2008/layout/LinedList"/>
    <dgm:cxn modelId="{4F56193F-1BF7-45A7-B6BF-1A056F0C98CF}" type="presParOf" srcId="{2C1FD21B-6A20-41B8-979E-C7D655A55377}" destId="{EF3538A6-2B3B-4C5F-9DE3-B88E39A4DD1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F4A6E1FE-773E-40C1-81F2-D6C55AA40573}" type="doc">
      <dgm:prSet loTypeId="urn:microsoft.com/office/officeart/2008/layout/LinedList" loCatId="list" qsTypeId="urn:microsoft.com/office/officeart/2005/8/quickstyle/simple1#15" qsCatId="simple" csTypeId="urn:microsoft.com/office/officeart/2005/8/colors/accent1_2#15" csCatId="accent1" phldr="1"/>
      <dgm:spPr/>
      <dgm:t>
        <a:bodyPr/>
        <a:lstStyle/>
        <a:p>
          <a:endParaRPr lang="en-US"/>
        </a:p>
      </dgm:t>
    </dgm:pt>
    <dgm:pt modelId="{657CBC4B-F53A-4F31-A1DC-4E30F2C0E16F}">
      <dgm:prSet custT="1"/>
      <dgm:spPr/>
      <dgm:t>
        <a:bodyPr/>
        <a:lstStyle/>
        <a:p>
          <a:pPr algn="ctr"/>
          <a:r>
            <a:rPr lang="tr-TR" sz="2800" b="1" dirty="0">
              <a:solidFill>
                <a:schemeClr val="tx1"/>
              </a:solidFill>
            </a:rPr>
            <a:t>Savunma Sanayi Yönelik Araçlar </a:t>
          </a:r>
        </a:p>
        <a:p>
          <a:pPr algn="ctr"/>
          <a:r>
            <a:rPr lang="tr-TR" sz="2800" b="1" dirty="0">
              <a:solidFill>
                <a:schemeClr val="tx1"/>
              </a:solidFill>
            </a:rPr>
            <a:t>(ML-30 Mühimmat Yükleme Aracı)</a:t>
          </a:r>
        </a:p>
        <a:p>
          <a:pPr algn="ctr"/>
          <a:endParaRPr lang="tr-TR" sz="2800" b="1" dirty="0">
            <a:solidFill>
              <a:schemeClr val="tx1"/>
            </a:solidFill>
          </a:endParaRPr>
        </a:p>
      </dgm:t>
    </dgm:pt>
    <dgm:pt modelId="{CE9BB629-B2B0-4D01-B2ED-567338612A70}" type="parTrans" cxnId="{7FC9799B-39FA-4AFF-BBA1-5D619F012763}">
      <dgm:prSet/>
      <dgm:spPr/>
      <dgm:t>
        <a:bodyPr/>
        <a:lstStyle/>
        <a:p>
          <a:endParaRPr lang="en-US"/>
        </a:p>
      </dgm:t>
    </dgm:pt>
    <dgm:pt modelId="{165FDACC-57A7-4912-9FA2-FA629AF9F31E}" type="sibTrans" cxnId="{7FC9799B-39FA-4AFF-BBA1-5D619F012763}">
      <dgm:prSet/>
      <dgm:spPr/>
      <dgm:t>
        <a:bodyPr/>
        <a:lstStyle/>
        <a:p>
          <a:endParaRPr lang="en-US"/>
        </a:p>
      </dgm:t>
    </dgm:pt>
    <dgm:pt modelId="{86AEB87C-B2A3-4189-BABE-E6A1FABBBCA9}" type="pres">
      <dgm:prSet presAssocID="{F4A6E1FE-773E-40C1-81F2-D6C55AA40573}" presName="vert0" presStyleCnt="0">
        <dgm:presLayoutVars>
          <dgm:dir/>
          <dgm:animOne val="branch"/>
          <dgm:animLvl val="lvl"/>
        </dgm:presLayoutVars>
      </dgm:prSet>
      <dgm:spPr/>
    </dgm:pt>
    <dgm:pt modelId="{B6968501-234B-454D-AB3C-C6B06E281AC5}" type="pres">
      <dgm:prSet presAssocID="{657CBC4B-F53A-4F31-A1DC-4E30F2C0E16F}" presName="thickLine" presStyleLbl="alignNode1" presStyleIdx="0" presStyleCnt="1" custLinFactNeighborY="-82726"/>
      <dgm:spPr/>
    </dgm:pt>
    <dgm:pt modelId="{2C1FD21B-6A20-41B8-979E-C7D655A55377}" type="pres">
      <dgm:prSet presAssocID="{657CBC4B-F53A-4F31-A1DC-4E30F2C0E16F}" presName="horz1" presStyleCnt="0"/>
      <dgm:spPr/>
    </dgm:pt>
    <dgm:pt modelId="{B4FFF781-B2FB-434A-8636-8CE29087FE8F}" type="pres">
      <dgm:prSet presAssocID="{657CBC4B-F53A-4F31-A1DC-4E30F2C0E16F}" presName="tx1" presStyleLbl="revTx" presStyleIdx="0" presStyleCnt="1" custScaleY="93809"/>
      <dgm:spPr/>
    </dgm:pt>
    <dgm:pt modelId="{EF3538A6-2B3B-4C5F-9DE3-B88E39A4DD10}" type="pres">
      <dgm:prSet presAssocID="{657CBC4B-F53A-4F31-A1DC-4E30F2C0E16F}" presName="vert1" presStyleCnt="0"/>
      <dgm:spPr/>
    </dgm:pt>
  </dgm:ptLst>
  <dgm:cxnLst>
    <dgm:cxn modelId="{93FEF42B-8222-4819-BB12-BAF3A43A8BD8}" type="presOf" srcId="{657CBC4B-F53A-4F31-A1DC-4E30F2C0E16F}" destId="{B4FFF781-B2FB-434A-8636-8CE29087FE8F}" srcOrd="0" destOrd="0" presId="urn:microsoft.com/office/officeart/2008/layout/LinedList"/>
    <dgm:cxn modelId="{7FC9799B-39FA-4AFF-BBA1-5D619F012763}" srcId="{F4A6E1FE-773E-40C1-81F2-D6C55AA40573}" destId="{657CBC4B-F53A-4F31-A1DC-4E30F2C0E16F}" srcOrd="0" destOrd="0" parTransId="{CE9BB629-B2B0-4D01-B2ED-567338612A70}" sibTransId="{165FDACC-57A7-4912-9FA2-FA629AF9F31E}"/>
    <dgm:cxn modelId="{654B77EB-6834-4B3F-BDA0-DAFF5C973D1A}" type="presOf" srcId="{F4A6E1FE-773E-40C1-81F2-D6C55AA40573}" destId="{86AEB87C-B2A3-4189-BABE-E6A1FABBBCA9}" srcOrd="0" destOrd="0" presId="urn:microsoft.com/office/officeart/2008/layout/LinedList"/>
    <dgm:cxn modelId="{41AECF6A-B649-48B9-93F3-BDEF6B10E364}" type="presParOf" srcId="{86AEB87C-B2A3-4189-BABE-E6A1FABBBCA9}" destId="{B6968501-234B-454D-AB3C-C6B06E281AC5}" srcOrd="0" destOrd="0" presId="urn:microsoft.com/office/officeart/2008/layout/LinedList"/>
    <dgm:cxn modelId="{6BC83FB9-A9A5-44C3-AE15-54B96E39C4D4}" type="presParOf" srcId="{86AEB87C-B2A3-4189-BABE-E6A1FABBBCA9}" destId="{2C1FD21B-6A20-41B8-979E-C7D655A55377}" srcOrd="1" destOrd="0" presId="urn:microsoft.com/office/officeart/2008/layout/LinedList"/>
    <dgm:cxn modelId="{26349028-6127-4551-9517-25E01635DE8B}" type="presParOf" srcId="{2C1FD21B-6A20-41B8-979E-C7D655A55377}" destId="{B4FFF781-B2FB-434A-8636-8CE29087FE8F}" srcOrd="0" destOrd="0" presId="urn:microsoft.com/office/officeart/2008/layout/LinedList"/>
    <dgm:cxn modelId="{4F56193F-1BF7-45A7-B6BF-1A056F0C98CF}" type="presParOf" srcId="{2C1FD21B-6A20-41B8-979E-C7D655A55377}" destId="{EF3538A6-2B3B-4C5F-9DE3-B88E39A4DD1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F4A6E1FE-773E-40C1-81F2-D6C55AA40573}" type="doc">
      <dgm:prSet loTypeId="urn:microsoft.com/office/officeart/2008/layout/LinedList" loCatId="list" qsTypeId="urn:microsoft.com/office/officeart/2005/8/quickstyle/simple1#16" qsCatId="simple" csTypeId="urn:microsoft.com/office/officeart/2005/8/colors/accent1_2#16" csCatId="accent1" phldr="1"/>
      <dgm:spPr/>
      <dgm:t>
        <a:bodyPr/>
        <a:lstStyle/>
        <a:p>
          <a:endParaRPr lang="en-US"/>
        </a:p>
      </dgm:t>
    </dgm:pt>
    <dgm:pt modelId="{657CBC4B-F53A-4F31-A1DC-4E30F2C0E16F}">
      <dgm:prSet custT="1"/>
      <dgm:spPr/>
      <dgm:t>
        <a:bodyPr/>
        <a:lstStyle/>
        <a:p>
          <a:pPr algn="ctr"/>
          <a:r>
            <a:rPr lang="tr-TR" sz="2800" b="1" dirty="0">
              <a:solidFill>
                <a:schemeClr val="tx1"/>
              </a:solidFill>
            </a:rPr>
            <a:t>Savunma Sanayi Yönelik Araçlar</a:t>
          </a:r>
        </a:p>
        <a:p>
          <a:pPr algn="ctr"/>
          <a:r>
            <a:rPr lang="tr-TR" sz="2800" b="1" dirty="0">
              <a:solidFill>
                <a:schemeClr val="tx1"/>
              </a:solidFill>
            </a:rPr>
            <a:t>(MLP-15/25 Makaslı Mühimmat Yükleme Platformu)</a:t>
          </a:r>
        </a:p>
        <a:p>
          <a:pPr algn="ctr"/>
          <a:endParaRPr lang="tr-TR" sz="2800" b="1" dirty="0">
            <a:solidFill>
              <a:schemeClr val="tx1"/>
            </a:solidFill>
          </a:endParaRPr>
        </a:p>
      </dgm:t>
    </dgm:pt>
    <dgm:pt modelId="{CE9BB629-B2B0-4D01-B2ED-567338612A70}" type="parTrans" cxnId="{7FC9799B-39FA-4AFF-BBA1-5D619F012763}">
      <dgm:prSet/>
      <dgm:spPr/>
      <dgm:t>
        <a:bodyPr/>
        <a:lstStyle/>
        <a:p>
          <a:endParaRPr lang="en-US"/>
        </a:p>
      </dgm:t>
    </dgm:pt>
    <dgm:pt modelId="{165FDACC-57A7-4912-9FA2-FA629AF9F31E}" type="sibTrans" cxnId="{7FC9799B-39FA-4AFF-BBA1-5D619F012763}">
      <dgm:prSet/>
      <dgm:spPr/>
      <dgm:t>
        <a:bodyPr/>
        <a:lstStyle/>
        <a:p>
          <a:endParaRPr lang="en-US"/>
        </a:p>
      </dgm:t>
    </dgm:pt>
    <dgm:pt modelId="{86AEB87C-B2A3-4189-BABE-E6A1FABBBCA9}" type="pres">
      <dgm:prSet presAssocID="{F4A6E1FE-773E-40C1-81F2-D6C55AA40573}" presName="vert0" presStyleCnt="0">
        <dgm:presLayoutVars>
          <dgm:dir/>
          <dgm:animOne val="branch"/>
          <dgm:animLvl val="lvl"/>
        </dgm:presLayoutVars>
      </dgm:prSet>
      <dgm:spPr/>
    </dgm:pt>
    <dgm:pt modelId="{B6968501-234B-454D-AB3C-C6B06E281AC5}" type="pres">
      <dgm:prSet presAssocID="{657CBC4B-F53A-4F31-A1DC-4E30F2C0E16F}" presName="thickLine" presStyleLbl="alignNode1" presStyleIdx="0" presStyleCnt="1" custLinFactNeighborY="-82726"/>
      <dgm:spPr/>
    </dgm:pt>
    <dgm:pt modelId="{2C1FD21B-6A20-41B8-979E-C7D655A55377}" type="pres">
      <dgm:prSet presAssocID="{657CBC4B-F53A-4F31-A1DC-4E30F2C0E16F}" presName="horz1" presStyleCnt="0"/>
      <dgm:spPr/>
    </dgm:pt>
    <dgm:pt modelId="{B4FFF781-B2FB-434A-8636-8CE29087FE8F}" type="pres">
      <dgm:prSet presAssocID="{657CBC4B-F53A-4F31-A1DC-4E30F2C0E16F}" presName="tx1" presStyleLbl="revTx" presStyleIdx="0" presStyleCnt="1" custScaleY="93809"/>
      <dgm:spPr/>
    </dgm:pt>
    <dgm:pt modelId="{EF3538A6-2B3B-4C5F-9DE3-B88E39A4DD10}" type="pres">
      <dgm:prSet presAssocID="{657CBC4B-F53A-4F31-A1DC-4E30F2C0E16F}" presName="vert1" presStyleCnt="0"/>
      <dgm:spPr/>
    </dgm:pt>
  </dgm:ptLst>
  <dgm:cxnLst>
    <dgm:cxn modelId="{93FEF42B-8222-4819-BB12-BAF3A43A8BD8}" type="presOf" srcId="{657CBC4B-F53A-4F31-A1DC-4E30F2C0E16F}" destId="{B4FFF781-B2FB-434A-8636-8CE29087FE8F}" srcOrd="0" destOrd="0" presId="urn:microsoft.com/office/officeart/2008/layout/LinedList"/>
    <dgm:cxn modelId="{7FC9799B-39FA-4AFF-BBA1-5D619F012763}" srcId="{F4A6E1FE-773E-40C1-81F2-D6C55AA40573}" destId="{657CBC4B-F53A-4F31-A1DC-4E30F2C0E16F}" srcOrd="0" destOrd="0" parTransId="{CE9BB629-B2B0-4D01-B2ED-567338612A70}" sibTransId="{165FDACC-57A7-4912-9FA2-FA629AF9F31E}"/>
    <dgm:cxn modelId="{654B77EB-6834-4B3F-BDA0-DAFF5C973D1A}" type="presOf" srcId="{F4A6E1FE-773E-40C1-81F2-D6C55AA40573}" destId="{86AEB87C-B2A3-4189-BABE-E6A1FABBBCA9}" srcOrd="0" destOrd="0" presId="urn:microsoft.com/office/officeart/2008/layout/LinedList"/>
    <dgm:cxn modelId="{41AECF6A-B649-48B9-93F3-BDEF6B10E364}" type="presParOf" srcId="{86AEB87C-B2A3-4189-BABE-E6A1FABBBCA9}" destId="{B6968501-234B-454D-AB3C-C6B06E281AC5}" srcOrd="0" destOrd="0" presId="urn:microsoft.com/office/officeart/2008/layout/LinedList"/>
    <dgm:cxn modelId="{6BC83FB9-A9A5-44C3-AE15-54B96E39C4D4}" type="presParOf" srcId="{86AEB87C-B2A3-4189-BABE-E6A1FABBBCA9}" destId="{2C1FD21B-6A20-41B8-979E-C7D655A55377}" srcOrd="1" destOrd="0" presId="urn:microsoft.com/office/officeart/2008/layout/LinedList"/>
    <dgm:cxn modelId="{26349028-6127-4551-9517-25E01635DE8B}" type="presParOf" srcId="{2C1FD21B-6A20-41B8-979E-C7D655A55377}" destId="{B4FFF781-B2FB-434A-8636-8CE29087FE8F}" srcOrd="0" destOrd="0" presId="urn:microsoft.com/office/officeart/2008/layout/LinedList"/>
    <dgm:cxn modelId="{4F56193F-1BF7-45A7-B6BF-1A056F0C98CF}" type="presParOf" srcId="{2C1FD21B-6A20-41B8-979E-C7D655A55377}" destId="{EF3538A6-2B3B-4C5F-9DE3-B88E39A4DD1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F4A6E1FE-773E-40C1-81F2-D6C55AA40573}" type="doc">
      <dgm:prSet loTypeId="urn:microsoft.com/office/officeart/2008/layout/LinedList" loCatId="list" qsTypeId="urn:microsoft.com/office/officeart/2005/8/quickstyle/simple1#17" qsCatId="simple" csTypeId="urn:microsoft.com/office/officeart/2005/8/colors/accent1_2#17" csCatId="accent1" phldr="1"/>
      <dgm:spPr/>
      <dgm:t>
        <a:bodyPr/>
        <a:lstStyle/>
        <a:p>
          <a:endParaRPr lang="en-US"/>
        </a:p>
      </dgm:t>
    </dgm:pt>
    <dgm:pt modelId="{657CBC4B-F53A-4F31-A1DC-4E30F2C0E16F}">
      <dgm:prSet custT="1"/>
      <dgm:spPr/>
      <dgm:t>
        <a:bodyPr/>
        <a:lstStyle/>
        <a:p>
          <a:pPr algn="ctr"/>
          <a:r>
            <a:rPr lang="tr-TR" sz="2800" b="1" dirty="0">
              <a:solidFill>
                <a:schemeClr val="tx1"/>
              </a:solidFill>
            </a:rPr>
            <a:t>Savunma Sanayi Yönelik Araçlar</a:t>
          </a:r>
        </a:p>
        <a:p>
          <a:pPr algn="ctr"/>
          <a:r>
            <a:rPr lang="tr-TR" sz="2800" b="1" dirty="0">
              <a:solidFill>
                <a:schemeClr val="tx1"/>
              </a:solidFill>
            </a:rPr>
            <a:t>(MT-25 Mühimmat Yükleme Römorku)</a:t>
          </a:r>
        </a:p>
        <a:p>
          <a:pPr algn="ctr"/>
          <a:endParaRPr lang="tr-TR" sz="2800" b="1" dirty="0">
            <a:solidFill>
              <a:schemeClr val="tx1"/>
            </a:solidFill>
          </a:endParaRPr>
        </a:p>
      </dgm:t>
    </dgm:pt>
    <dgm:pt modelId="{CE9BB629-B2B0-4D01-B2ED-567338612A70}" type="parTrans" cxnId="{7FC9799B-39FA-4AFF-BBA1-5D619F012763}">
      <dgm:prSet/>
      <dgm:spPr/>
      <dgm:t>
        <a:bodyPr/>
        <a:lstStyle/>
        <a:p>
          <a:endParaRPr lang="en-US"/>
        </a:p>
      </dgm:t>
    </dgm:pt>
    <dgm:pt modelId="{165FDACC-57A7-4912-9FA2-FA629AF9F31E}" type="sibTrans" cxnId="{7FC9799B-39FA-4AFF-BBA1-5D619F012763}">
      <dgm:prSet/>
      <dgm:spPr/>
      <dgm:t>
        <a:bodyPr/>
        <a:lstStyle/>
        <a:p>
          <a:endParaRPr lang="en-US"/>
        </a:p>
      </dgm:t>
    </dgm:pt>
    <dgm:pt modelId="{86AEB87C-B2A3-4189-BABE-E6A1FABBBCA9}" type="pres">
      <dgm:prSet presAssocID="{F4A6E1FE-773E-40C1-81F2-D6C55AA40573}" presName="vert0" presStyleCnt="0">
        <dgm:presLayoutVars>
          <dgm:dir/>
          <dgm:animOne val="branch"/>
          <dgm:animLvl val="lvl"/>
        </dgm:presLayoutVars>
      </dgm:prSet>
      <dgm:spPr/>
    </dgm:pt>
    <dgm:pt modelId="{B6968501-234B-454D-AB3C-C6B06E281AC5}" type="pres">
      <dgm:prSet presAssocID="{657CBC4B-F53A-4F31-A1DC-4E30F2C0E16F}" presName="thickLine" presStyleLbl="alignNode1" presStyleIdx="0" presStyleCnt="1" custLinFactNeighborY="-82726"/>
      <dgm:spPr/>
    </dgm:pt>
    <dgm:pt modelId="{2C1FD21B-6A20-41B8-979E-C7D655A55377}" type="pres">
      <dgm:prSet presAssocID="{657CBC4B-F53A-4F31-A1DC-4E30F2C0E16F}" presName="horz1" presStyleCnt="0"/>
      <dgm:spPr/>
    </dgm:pt>
    <dgm:pt modelId="{B4FFF781-B2FB-434A-8636-8CE29087FE8F}" type="pres">
      <dgm:prSet presAssocID="{657CBC4B-F53A-4F31-A1DC-4E30F2C0E16F}" presName="tx1" presStyleLbl="revTx" presStyleIdx="0" presStyleCnt="1" custScaleY="93809"/>
      <dgm:spPr/>
    </dgm:pt>
    <dgm:pt modelId="{EF3538A6-2B3B-4C5F-9DE3-B88E39A4DD10}" type="pres">
      <dgm:prSet presAssocID="{657CBC4B-F53A-4F31-A1DC-4E30F2C0E16F}" presName="vert1" presStyleCnt="0"/>
      <dgm:spPr/>
    </dgm:pt>
  </dgm:ptLst>
  <dgm:cxnLst>
    <dgm:cxn modelId="{93FEF42B-8222-4819-BB12-BAF3A43A8BD8}" type="presOf" srcId="{657CBC4B-F53A-4F31-A1DC-4E30F2C0E16F}" destId="{B4FFF781-B2FB-434A-8636-8CE29087FE8F}" srcOrd="0" destOrd="0" presId="urn:microsoft.com/office/officeart/2008/layout/LinedList"/>
    <dgm:cxn modelId="{7FC9799B-39FA-4AFF-BBA1-5D619F012763}" srcId="{F4A6E1FE-773E-40C1-81F2-D6C55AA40573}" destId="{657CBC4B-F53A-4F31-A1DC-4E30F2C0E16F}" srcOrd="0" destOrd="0" parTransId="{CE9BB629-B2B0-4D01-B2ED-567338612A70}" sibTransId="{165FDACC-57A7-4912-9FA2-FA629AF9F31E}"/>
    <dgm:cxn modelId="{654B77EB-6834-4B3F-BDA0-DAFF5C973D1A}" type="presOf" srcId="{F4A6E1FE-773E-40C1-81F2-D6C55AA40573}" destId="{86AEB87C-B2A3-4189-BABE-E6A1FABBBCA9}" srcOrd="0" destOrd="0" presId="urn:microsoft.com/office/officeart/2008/layout/LinedList"/>
    <dgm:cxn modelId="{41AECF6A-B649-48B9-93F3-BDEF6B10E364}" type="presParOf" srcId="{86AEB87C-B2A3-4189-BABE-E6A1FABBBCA9}" destId="{B6968501-234B-454D-AB3C-C6B06E281AC5}" srcOrd="0" destOrd="0" presId="urn:microsoft.com/office/officeart/2008/layout/LinedList"/>
    <dgm:cxn modelId="{6BC83FB9-A9A5-44C3-AE15-54B96E39C4D4}" type="presParOf" srcId="{86AEB87C-B2A3-4189-BABE-E6A1FABBBCA9}" destId="{2C1FD21B-6A20-41B8-979E-C7D655A55377}" srcOrd="1" destOrd="0" presId="urn:microsoft.com/office/officeart/2008/layout/LinedList"/>
    <dgm:cxn modelId="{26349028-6127-4551-9517-25E01635DE8B}" type="presParOf" srcId="{2C1FD21B-6A20-41B8-979E-C7D655A55377}" destId="{B4FFF781-B2FB-434A-8636-8CE29087FE8F}" srcOrd="0" destOrd="0" presId="urn:microsoft.com/office/officeart/2008/layout/LinedList"/>
    <dgm:cxn modelId="{4F56193F-1BF7-45A7-B6BF-1A056F0C98CF}" type="presParOf" srcId="{2C1FD21B-6A20-41B8-979E-C7D655A55377}" destId="{EF3538A6-2B3B-4C5F-9DE3-B88E39A4DD1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F4A6E1FE-773E-40C1-81F2-D6C55AA40573}" type="doc">
      <dgm:prSet loTypeId="urn:microsoft.com/office/officeart/2008/layout/LinedList" loCatId="list" qsTypeId="urn:microsoft.com/office/officeart/2005/8/quickstyle/simple1#18" qsCatId="simple" csTypeId="urn:microsoft.com/office/officeart/2005/8/colors/accent1_2#18" csCatId="accent1" phldr="1"/>
      <dgm:spPr/>
      <dgm:t>
        <a:bodyPr/>
        <a:lstStyle/>
        <a:p>
          <a:endParaRPr lang="en-US"/>
        </a:p>
      </dgm:t>
    </dgm:pt>
    <dgm:pt modelId="{657CBC4B-F53A-4F31-A1DC-4E30F2C0E16F}">
      <dgm:prSet custT="1"/>
      <dgm:spPr/>
      <dgm:t>
        <a:bodyPr/>
        <a:lstStyle/>
        <a:p>
          <a:pPr algn="ctr"/>
          <a:r>
            <a:rPr lang="tr-TR" sz="2800" b="1" dirty="0">
              <a:solidFill>
                <a:schemeClr val="tx1"/>
              </a:solidFill>
            </a:rPr>
            <a:t>Gezi ve Eğlence </a:t>
          </a:r>
        </a:p>
        <a:p>
          <a:pPr algn="ctr"/>
          <a:r>
            <a:rPr lang="tr-TR" sz="2800" b="1" dirty="0">
              <a:solidFill>
                <a:schemeClr val="tx1"/>
              </a:solidFill>
            </a:rPr>
            <a:t>(Nostaljik Tramvay)</a:t>
          </a:r>
        </a:p>
        <a:p>
          <a:pPr algn="ctr"/>
          <a:endParaRPr lang="tr-TR" sz="2800" b="1" dirty="0">
            <a:solidFill>
              <a:schemeClr val="tx1"/>
            </a:solidFill>
          </a:endParaRPr>
        </a:p>
      </dgm:t>
    </dgm:pt>
    <dgm:pt modelId="{CE9BB629-B2B0-4D01-B2ED-567338612A70}" type="parTrans" cxnId="{7FC9799B-39FA-4AFF-BBA1-5D619F012763}">
      <dgm:prSet/>
      <dgm:spPr/>
      <dgm:t>
        <a:bodyPr/>
        <a:lstStyle/>
        <a:p>
          <a:endParaRPr lang="en-US"/>
        </a:p>
      </dgm:t>
    </dgm:pt>
    <dgm:pt modelId="{165FDACC-57A7-4912-9FA2-FA629AF9F31E}" type="sibTrans" cxnId="{7FC9799B-39FA-4AFF-BBA1-5D619F012763}">
      <dgm:prSet/>
      <dgm:spPr/>
      <dgm:t>
        <a:bodyPr/>
        <a:lstStyle/>
        <a:p>
          <a:endParaRPr lang="en-US"/>
        </a:p>
      </dgm:t>
    </dgm:pt>
    <dgm:pt modelId="{86AEB87C-B2A3-4189-BABE-E6A1FABBBCA9}" type="pres">
      <dgm:prSet presAssocID="{F4A6E1FE-773E-40C1-81F2-D6C55AA40573}" presName="vert0" presStyleCnt="0">
        <dgm:presLayoutVars>
          <dgm:dir/>
          <dgm:animOne val="branch"/>
          <dgm:animLvl val="lvl"/>
        </dgm:presLayoutVars>
      </dgm:prSet>
      <dgm:spPr/>
    </dgm:pt>
    <dgm:pt modelId="{B6968501-234B-454D-AB3C-C6B06E281AC5}" type="pres">
      <dgm:prSet presAssocID="{657CBC4B-F53A-4F31-A1DC-4E30F2C0E16F}" presName="thickLine" presStyleLbl="alignNode1" presStyleIdx="0" presStyleCnt="1" custLinFactNeighborY="-82726"/>
      <dgm:spPr/>
    </dgm:pt>
    <dgm:pt modelId="{2C1FD21B-6A20-41B8-979E-C7D655A55377}" type="pres">
      <dgm:prSet presAssocID="{657CBC4B-F53A-4F31-A1DC-4E30F2C0E16F}" presName="horz1" presStyleCnt="0"/>
      <dgm:spPr/>
    </dgm:pt>
    <dgm:pt modelId="{B4FFF781-B2FB-434A-8636-8CE29087FE8F}" type="pres">
      <dgm:prSet presAssocID="{657CBC4B-F53A-4F31-A1DC-4E30F2C0E16F}" presName="tx1" presStyleLbl="revTx" presStyleIdx="0" presStyleCnt="1" custScaleY="93809"/>
      <dgm:spPr/>
    </dgm:pt>
    <dgm:pt modelId="{EF3538A6-2B3B-4C5F-9DE3-B88E39A4DD10}" type="pres">
      <dgm:prSet presAssocID="{657CBC4B-F53A-4F31-A1DC-4E30F2C0E16F}" presName="vert1" presStyleCnt="0"/>
      <dgm:spPr/>
    </dgm:pt>
  </dgm:ptLst>
  <dgm:cxnLst>
    <dgm:cxn modelId="{93FEF42B-8222-4819-BB12-BAF3A43A8BD8}" type="presOf" srcId="{657CBC4B-F53A-4F31-A1DC-4E30F2C0E16F}" destId="{B4FFF781-B2FB-434A-8636-8CE29087FE8F}" srcOrd="0" destOrd="0" presId="urn:microsoft.com/office/officeart/2008/layout/LinedList"/>
    <dgm:cxn modelId="{7FC9799B-39FA-4AFF-BBA1-5D619F012763}" srcId="{F4A6E1FE-773E-40C1-81F2-D6C55AA40573}" destId="{657CBC4B-F53A-4F31-A1DC-4E30F2C0E16F}" srcOrd="0" destOrd="0" parTransId="{CE9BB629-B2B0-4D01-B2ED-567338612A70}" sibTransId="{165FDACC-57A7-4912-9FA2-FA629AF9F31E}"/>
    <dgm:cxn modelId="{654B77EB-6834-4B3F-BDA0-DAFF5C973D1A}" type="presOf" srcId="{F4A6E1FE-773E-40C1-81F2-D6C55AA40573}" destId="{86AEB87C-B2A3-4189-BABE-E6A1FABBBCA9}" srcOrd="0" destOrd="0" presId="urn:microsoft.com/office/officeart/2008/layout/LinedList"/>
    <dgm:cxn modelId="{41AECF6A-B649-48B9-93F3-BDEF6B10E364}" type="presParOf" srcId="{86AEB87C-B2A3-4189-BABE-E6A1FABBBCA9}" destId="{B6968501-234B-454D-AB3C-C6B06E281AC5}" srcOrd="0" destOrd="0" presId="urn:microsoft.com/office/officeart/2008/layout/LinedList"/>
    <dgm:cxn modelId="{6BC83FB9-A9A5-44C3-AE15-54B96E39C4D4}" type="presParOf" srcId="{86AEB87C-B2A3-4189-BABE-E6A1FABBBCA9}" destId="{2C1FD21B-6A20-41B8-979E-C7D655A55377}" srcOrd="1" destOrd="0" presId="urn:microsoft.com/office/officeart/2008/layout/LinedList"/>
    <dgm:cxn modelId="{26349028-6127-4551-9517-25E01635DE8B}" type="presParOf" srcId="{2C1FD21B-6A20-41B8-979E-C7D655A55377}" destId="{B4FFF781-B2FB-434A-8636-8CE29087FE8F}" srcOrd="0" destOrd="0" presId="urn:microsoft.com/office/officeart/2008/layout/LinedList"/>
    <dgm:cxn modelId="{4F56193F-1BF7-45A7-B6BF-1A056F0C98CF}" type="presParOf" srcId="{2C1FD21B-6A20-41B8-979E-C7D655A55377}" destId="{EF3538A6-2B3B-4C5F-9DE3-B88E39A4DD1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F4A6E1FE-773E-40C1-81F2-D6C55AA40573}" type="doc">
      <dgm:prSet loTypeId="urn:microsoft.com/office/officeart/2008/layout/LinedList" loCatId="list" qsTypeId="urn:microsoft.com/office/officeart/2005/8/quickstyle/simple1#19" qsCatId="simple" csTypeId="urn:microsoft.com/office/officeart/2005/8/colors/accent1_2#19" csCatId="accent1" phldr="1"/>
      <dgm:spPr/>
      <dgm:t>
        <a:bodyPr/>
        <a:lstStyle/>
        <a:p>
          <a:endParaRPr lang="en-US"/>
        </a:p>
      </dgm:t>
    </dgm:pt>
    <dgm:pt modelId="{657CBC4B-F53A-4F31-A1DC-4E30F2C0E16F}">
      <dgm:prSet custT="1"/>
      <dgm:spPr/>
      <dgm:t>
        <a:bodyPr/>
        <a:lstStyle/>
        <a:p>
          <a:pPr algn="ctr"/>
          <a:r>
            <a:rPr lang="tr-TR" sz="2800" b="1" dirty="0">
              <a:solidFill>
                <a:schemeClr val="tx1"/>
              </a:solidFill>
            </a:rPr>
            <a:t>Gezi ve Eğlence </a:t>
          </a:r>
        </a:p>
        <a:p>
          <a:pPr algn="ctr"/>
          <a:r>
            <a:rPr lang="tr-TR" sz="2800" b="1" dirty="0">
              <a:solidFill>
                <a:schemeClr val="tx1"/>
              </a:solidFill>
            </a:rPr>
            <a:t>(Nostaljik Tramvay)</a:t>
          </a:r>
        </a:p>
      </dgm:t>
    </dgm:pt>
    <dgm:pt modelId="{CE9BB629-B2B0-4D01-B2ED-567338612A70}" type="parTrans" cxnId="{7FC9799B-39FA-4AFF-BBA1-5D619F012763}">
      <dgm:prSet/>
      <dgm:spPr/>
      <dgm:t>
        <a:bodyPr/>
        <a:lstStyle/>
        <a:p>
          <a:endParaRPr lang="en-US"/>
        </a:p>
      </dgm:t>
    </dgm:pt>
    <dgm:pt modelId="{165FDACC-57A7-4912-9FA2-FA629AF9F31E}" type="sibTrans" cxnId="{7FC9799B-39FA-4AFF-BBA1-5D619F012763}">
      <dgm:prSet/>
      <dgm:spPr/>
      <dgm:t>
        <a:bodyPr/>
        <a:lstStyle/>
        <a:p>
          <a:endParaRPr lang="en-US"/>
        </a:p>
      </dgm:t>
    </dgm:pt>
    <dgm:pt modelId="{86AEB87C-B2A3-4189-BABE-E6A1FABBBCA9}" type="pres">
      <dgm:prSet presAssocID="{F4A6E1FE-773E-40C1-81F2-D6C55AA40573}" presName="vert0" presStyleCnt="0">
        <dgm:presLayoutVars>
          <dgm:dir/>
          <dgm:animOne val="branch"/>
          <dgm:animLvl val="lvl"/>
        </dgm:presLayoutVars>
      </dgm:prSet>
      <dgm:spPr/>
    </dgm:pt>
    <dgm:pt modelId="{B6968501-234B-454D-AB3C-C6B06E281AC5}" type="pres">
      <dgm:prSet presAssocID="{657CBC4B-F53A-4F31-A1DC-4E30F2C0E16F}" presName="thickLine" presStyleLbl="alignNode1" presStyleIdx="0" presStyleCnt="1" custLinFactNeighborY="-82726"/>
      <dgm:spPr/>
    </dgm:pt>
    <dgm:pt modelId="{2C1FD21B-6A20-41B8-979E-C7D655A55377}" type="pres">
      <dgm:prSet presAssocID="{657CBC4B-F53A-4F31-A1DC-4E30F2C0E16F}" presName="horz1" presStyleCnt="0"/>
      <dgm:spPr/>
    </dgm:pt>
    <dgm:pt modelId="{B4FFF781-B2FB-434A-8636-8CE29087FE8F}" type="pres">
      <dgm:prSet presAssocID="{657CBC4B-F53A-4F31-A1DC-4E30F2C0E16F}" presName="tx1" presStyleLbl="revTx" presStyleIdx="0" presStyleCnt="1" custScaleY="93809"/>
      <dgm:spPr/>
    </dgm:pt>
    <dgm:pt modelId="{EF3538A6-2B3B-4C5F-9DE3-B88E39A4DD10}" type="pres">
      <dgm:prSet presAssocID="{657CBC4B-F53A-4F31-A1DC-4E30F2C0E16F}" presName="vert1" presStyleCnt="0"/>
      <dgm:spPr/>
    </dgm:pt>
  </dgm:ptLst>
  <dgm:cxnLst>
    <dgm:cxn modelId="{93FEF42B-8222-4819-BB12-BAF3A43A8BD8}" type="presOf" srcId="{657CBC4B-F53A-4F31-A1DC-4E30F2C0E16F}" destId="{B4FFF781-B2FB-434A-8636-8CE29087FE8F}" srcOrd="0" destOrd="0" presId="urn:microsoft.com/office/officeart/2008/layout/LinedList"/>
    <dgm:cxn modelId="{7FC9799B-39FA-4AFF-BBA1-5D619F012763}" srcId="{F4A6E1FE-773E-40C1-81F2-D6C55AA40573}" destId="{657CBC4B-F53A-4F31-A1DC-4E30F2C0E16F}" srcOrd="0" destOrd="0" parTransId="{CE9BB629-B2B0-4D01-B2ED-567338612A70}" sibTransId="{165FDACC-57A7-4912-9FA2-FA629AF9F31E}"/>
    <dgm:cxn modelId="{654B77EB-6834-4B3F-BDA0-DAFF5C973D1A}" type="presOf" srcId="{F4A6E1FE-773E-40C1-81F2-D6C55AA40573}" destId="{86AEB87C-B2A3-4189-BABE-E6A1FABBBCA9}" srcOrd="0" destOrd="0" presId="urn:microsoft.com/office/officeart/2008/layout/LinedList"/>
    <dgm:cxn modelId="{41AECF6A-B649-48B9-93F3-BDEF6B10E364}" type="presParOf" srcId="{86AEB87C-B2A3-4189-BABE-E6A1FABBBCA9}" destId="{B6968501-234B-454D-AB3C-C6B06E281AC5}" srcOrd="0" destOrd="0" presId="urn:microsoft.com/office/officeart/2008/layout/LinedList"/>
    <dgm:cxn modelId="{6BC83FB9-A9A5-44C3-AE15-54B96E39C4D4}" type="presParOf" srcId="{86AEB87C-B2A3-4189-BABE-E6A1FABBBCA9}" destId="{2C1FD21B-6A20-41B8-979E-C7D655A55377}" srcOrd="1" destOrd="0" presId="urn:microsoft.com/office/officeart/2008/layout/LinedList"/>
    <dgm:cxn modelId="{26349028-6127-4551-9517-25E01635DE8B}" type="presParOf" srcId="{2C1FD21B-6A20-41B8-979E-C7D655A55377}" destId="{B4FFF781-B2FB-434A-8636-8CE29087FE8F}" srcOrd="0" destOrd="0" presId="urn:microsoft.com/office/officeart/2008/layout/LinedList"/>
    <dgm:cxn modelId="{4F56193F-1BF7-45A7-B6BF-1A056F0C98CF}" type="presParOf" srcId="{2C1FD21B-6A20-41B8-979E-C7D655A55377}" destId="{EF3538A6-2B3B-4C5F-9DE3-B88E39A4DD1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C215BD7-7EDF-4718-B57E-93A3EBBAB3EA}" type="doc">
      <dgm:prSet loTypeId="urn:microsoft.com/office/officeart/2008/layout/LinedList" loCatId="list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en-US"/>
        </a:p>
      </dgm:t>
    </dgm:pt>
    <dgm:pt modelId="{BCF08105-ACDE-4C43-98E6-285E7727214C}">
      <dgm:prSet/>
      <dgm:spPr/>
      <dgm:t>
        <a:bodyPr/>
        <a:lstStyle/>
        <a:p>
          <a:r>
            <a:rPr lang="en-US" dirty="0"/>
            <a:t>SMZ </a:t>
          </a:r>
          <a:r>
            <a:rPr lang="tr-TR" dirty="0"/>
            <a:t>Yük Platformu ve Taşıma Sistemleri</a:t>
          </a:r>
          <a:endParaRPr lang="en-US" dirty="0"/>
        </a:p>
      </dgm:t>
    </dgm:pt>
    <dgm:pt modelId="{88E9772A-A159-4235-8CFE-EE75BEA79439}" type="parTrans" cxnId="{8D6B9758-6FBB-4F2F-9BBF-F403D6164AFB}">
      <dgm:prSet/>
      <dgm:spPr/>
      <dgm:t>
        <a:bodyPr/>
        <a:lstStyle/>
        <a:p>
          <a:endParaRPr lang="en-US"/>
        </a:p>
      </dgm:t>
    </dgm:pt>
    <dgm:pt modelId="{570F9EEA-8641-4324-BAB2-7A52E838717D}" type="sibTrans" cxnId="{8D6B9758-6FBB-4F2F-9BBF-F403D6164AFB}">
      <dgm:prSet/>
      <dgm:spPr/>
      <dgm:t>
        <a:bodyPr/>
        <a:lstStyle/>
        <a:p>
          <a:endParaRPr lang="en-US"/>
        </a:p>
      </dgm:t>
    </dgm:pt>
    <dgm:pt modelId="{B8F00303-E413-45E4-9E44-ADCBDC5857FD}">
      <dgm:prSet/>
      <dgm:spPr/>
      <dgm:t>
        <a:bodyPr/>
        <a:lstStyle/>
        <a:p>
          <a:r>
            <a:rPr lang="en-US" dirty="0"/>
            <a:t>SMZ </a:t>
          </a:r>
          <a:r>
            <a:rPr lang="tr-TR" dirty="0"/>
            <a:t>Otomatik</a:t>
          </a:r>
          <a:r>
            <a:rPr lang="en-US" dirty="0"/>
            <a:t> and Manu</a:t>
          </a:r>
          <a:r>
            <a:rPr lang="tr-TR" dirty="0"/>
            <a:t>e</a:t>
          </a:r>
          <a:r>
            <a:rPr lang="en-US" dirty="0"/>
            <a:t>l </a:t>
          </a:r>
          <a:r>
            <a:rPr lang="tr-TR" dirty="0"/>
            <a:t>Otopark Sistemleri</a:t>
          </a:r>
          <a:endParaRPr lang="en-US" dirty="0"/>
        </a:p>
      </dgm:t>
    </dgm:pt>
    <dgm:pt modelId="{1A889E16-BA34-426C-B37C-AEA94EAEACA5}" type="parTrans" cxnId="{BCD470E1-10B5-4260-A2D9-57968F5FB582}">
      <dgm:prSet/>
      <dgm:spPr/>
      <dgm:t>
        <a:bodyPr/>
        <a:lstStyle/>
        <a:p>
          <a:endParaRPr lang="en-US"/>
        </a:p>
      </dgm:t>
    </dgm:pt>
    <dgm:pt modelId="{3F2398D7-65E0-4A18-A217-20086E4EACA7}" type="sibTrans" cxnId="{BCD470E1-10B5-4260-A2D9-57968F5FB582}">
      <dgm:prSet/>
      <dgm:spPr/>
      <dgm:t>
        <a:bodyPr/>
        <a:lstStyle/>
        <a:p>
          <a:endParaRPr lang="en-US"/>
        </a:p>
      </dgm:t>
    </dgm:pt>
    <dgm:pt modelId="{C9052CB9-9DCA-4895-AF19-75CDB2C4F665}">
      <dgm:prSet/>
      <dgm:spPr/>
      <dgm:t>
        <a:bodyPr/>
        <a:lstStyle/>
        <a:p>
          <a:r>
            <a:rPr lang="en-US" dirty="0"/>
            <a:t>SMZ </a:t>
          </a:r>
          <a:r>
            <a:rPr lang="tr-TR" dirty="0"/>
            <a:t>Elektrikli Çekiciler,</a:t>
          </a:r>
          <a:r>
            <a:rPr lang="en-US" dirty="0"/>
            <a:t> </a:t>
          </a:r>
          <a:r>
            <a:rPr lang="tr-TR" dirty="0"/>
            <a:t>Kamyonet ve Römorklar</a:t>
          </a:r>
          <a:endParaRPr lang="en-US" dirty="0"/>
        </a:p>
      </dgm:t>
    </dgm:pt>
    <dgm:pt modelId="{0FB3FFA3-AE25-4716-BC86-C1724CFB97FF}" type="parTrans" cxnId="{8365DA22-325C-4F4E-9344-2E81862D3EE6}">
      <dgm:prSet/>
      <dgm:spPr/>
      <dgm:t>
        <a:bodyPr/>
        <a:lstStyle/>
        <a:p>
          <a:endParaRPr lang="en-US"/>
        </a:p>
      </dgm:t>
    </dgm:pt>
    <dgm:pt modelId="{85BF8EEE-ED39-41B4-B43A-EB6F668D5BFF}" type="sibTrans" cxnId="{8365DA22-325C-4F4E-9344-2E81862D3EE6}">
      <dgm:prSet/>
      <dgm:spPr/>
      <dgm:t>
        <a:bodyPr/>
        <a:lstStyle/>
        <a:p>
          <a:endParaRPr lang="en-US"/>
        </a:p>
      </dgm:t>
    </dgm:pt>
    <dgm:pt modelId="{BC8F4ABA-BB2F-4398-9486-DBFC14644C07}">
      <dgm:prSet/>
      <dgm:spPr/>
      <dgm:t>
        <a:bodyPr/>
        <a:lstStyle/>
        <a:p>
          <a:r>
            <a:rPr lang="en-US" dirty="0"/>
            <a:t>SMZ </a:t>
          </a:r>
          <a:r>
            <a:rPr lang="tr-TR" dirty="0"/>
            <a:t>Tekstil Endüstrisine Özel İstif Makineleri</a:t>
          </a:r>
          <a:endParaRPr lang="en-US" dirty="0"/>
        </a:p>
      </dgm:t>
    </dgm:pt>
    <dgm:pt modelId="{87FD9F76-2AD1-4E7D-8BC4-2E196F97EB0D}" type="parTrans" cxnId="{7978DABB-9582-4E2D-B28D-4B5E55970E69}">
      <dgm:prSet/>
      <dgm:spPr/>
      <dgm:t>
        <a:bodyPr/>
        <a:lstStyle/>
        <a:p>
          <a:endParaRPr lang="en-US"/>
        </a:p>
      </dgm:t>
    </dgm:pt>
    <dgm:pt modelId="{9DE15041-7A94-4629-838E-8F2426E5A856}" type="sibTrans" cxnId="{7978DABB-9582-4E2D-B28D-4B5E55970E69}">
      <dgm:prSet/>
      <dgm:spPr/>
      <dgm:t>
        <a:bodyPr/>
        <a:lstStyle/>
        <a:p>
          <a:endParaRPr lang="en-US"/>
        </a:p>
      </dgm:t>
    </dgm:pt>
    <dgm:pt modelId="{91D0C6AC-2A63-4C67-A7BE-4B76BD8B9C8A}">
      <dgm:prSet/>
      <dgm:spPr/>
      <dgm:t>
        <a:bodyPr/>
        <a:lstStyle/>
        <a:p>
          <a:r>
            <a:rPr lang="tr-TR" dirty="0"/>
            <a:t>SMZ Savunma Sanayine Yönelik Ürünler</a:t>
          </a:r>
          <a:endParaRPr lang="en-US" dirty="0"/>
        </a:p>
      </dgm:t>
    </dgm:pt>
    <dgm:pt modelId="{7719139F-1A01-4263-8626-AA193118CF89}" type="parTrans" cxnId="{D7DC9817-6D8D-491A-BBFA-A051FD96A8EE}">
      <dgm:prSet/>
      <dgm:spPr/>
      <dgm:t>
        <a:bodyPr/>
        <a:lstStyle/>
        <a:p>
          <a:endParaRPr lang="en-US"/>
        </a:p>
      </dgm:t>
    </dgm:pt>
    <dgm:pt modelId="{16D646FA-7A88-4158-AD1D-473596760976}" type="sibTrans" cxnId="{D7DC9817-6D8D-491A-BBFA-A051FD96A8EE}">
      <dgm:prSet/>
      <dgm:spPr/>
      <dgm:t>
        <a:bodyPr/>
        <a:lstStyle/>
        <a:p>
          <a:endParaRPr lang="en-US"/>
        </a:p>
      </dgm:t>
    </dgm:pt>
    <dgm:pt modelId="{64532065-7F86-46C1-A35C-F18526DC928D}">
      <dgm:prSet/>
      <dgm:spPr/>
      <dgm:t>
        <a:bodyPr/>
        <a:lstStyle/>
        <a:p>
          <a:r>
            <a:rPr lang="tr-TR" dirty="0"/>
            <a:t>HELI Forklift, İstif Makinesi, Transpalet</a:t>
          </a:r>
          <a:endParaRPr lang="en-US" dirty="0"/>
        </a:p>
      </dgm:t>
    </dgm:pt>
    <dgm:pt modelId="{E03273D1-270D-4DDC-B8A8-D1A78FD62D15}" type="parTrans" cxnId="{3DC72493-CE9A-42CD-9929-8900615AB30A}">
      <dgm:prSet/>
      <dgm:spPr/>
      <dgm:t>
        <a:bodyPr/>
        <a:lstStyle/>
        <a:p>
          <a:endParaRPr lang="tr-TR"/>
        </a:p>
      </dgm:t>
    </dgm:pt>
    <dgm:pt modelId="{018FE90C-E2A8-4724-8591-6B80E565D10A}" type="sibTrans" cxnId="{3DC72493-CE9A-42CD-9929-8900615AB30A}">
      <dgm:prSet/>
      <dgm:spPr/>
      <dgm:t>
        <a:bodyPr/>
        <a:lstStyle/>
        <a:p>
          <a:endParaRPr lang="tr-TR"/>
        </a:p>
      </dgm:t>
    </dgm:pt>
    <dgm:pt modelId="{CD74DEA7-6658-4FBE-96B4-6FB1990FCC9B}">
      <dgm:prSet/>
      <dgm:spPr/>
      <dgm:t>
        <a:bodyPr/>
        <a:lstStyle/>
        <a:p>
          <a:r>
            <a:rPr lang="tr-TR" dirty="0"/>
            <a:t>SMZ Demiryollarına Yönelik Ürünler</a:t>
          </a:r>
          <a:endParaRPr lang="en-US" dirty="0"/>
        </a:p>
      </dgm:t>
    </dgm:pt>
    <dgm:pt modelId="{8BC4D01B-DF09-49F1-A70A-DF6DA92A7343}" type="parTrans" cxnId="{702F3F1F-84C6-4084-982B-7422F1A1D3D6}">
      <dgm:prSet/>
      <dgm:spPr/>
      <dgm:t>
        <a:bodyPr/>
        <a:lstStyle/>
        <a:p>
          <a:endParaRPr lang="tr-TR"/>
        </a:p>
      </dgm:t>
    </dgm:pt>
    <dgm:pt modelId="{46E0452B-A9BA-43A5-B0ED-227AC42EC1CD}" type="sibTrans" cxnId="{702F3F1F-84C6-4084-982B-7422F1A1D3D6}">
      <dgm:prSet/>
      <dgm:spPr/>
      <dgm:t>
        <a:bodyPr/>
        <a:lstStyle/>
        <a:p>
          <a:endParaRPr lang="tr-TR"/>
        </a:p>
      </dgm:t>
    </dgm:pt>
    <dgm:pt modelId="{BDD3FC42-ACB7-4ABE-A541-2645AA3EE2C2}">
      <dgm:prSet/>
      <dgm:spPr/>
      <dgm:t>
        <a:bodyPr/>
        <a:lstStyle/>
        <a:p>
          <a:r>
            <a:rPr lang="tr-TR" dirty="0"/>
            <a:t>Tüm Satış ve Satış Sonrası Hizmetler</a:t>
          </a:r>
          <a:endParaRPr lang="en-US" dirty="0"/>
        </a:p>
      </dgm:t>
    </dgm:pt>
    <dgm:pt modelId="{FC752F8B-61AC-46F7-B8DB-2C88AC92F434}" type="parTrans" cxnId="{A591A072-F8AC-4676-BFC8-3D708C6328D1}">
      <dgm:prSet/>
      <dgm:spPr/>
      <dgm:t>
        <a:bodyPr/>
        <a:lstStyle/>
        <a:p>
          <a:endParaRPr lang="tr-TR"/>
        </a:p>
      </dgm:t>
    </dgm:pt>
    <dgm:pt modelId="{61D2C4FE-2AD5-443A-BA85-3AA591DE50B2}" type="sibTrans" cxnId="{A591A072-F8AC-4676-BFC8-3D708C6328D1}">
      <dgm:prSet/>
      <dgm:spPr/>
      <dgm:t>
        <a:bodyPr/>
        <a:lstStyle/>
        <a:p>
          <a:endParaRPr lang="tr-TR"/>
        </a:p>
      </dgm:t>
    </dgm:pt>
    <dgm:pt modelId="{E1D1D1A1-6B87-4FC0-B23F-AA9F99DA97BE}" type="pres">
      <dgm:prSet presAssocID="{BC215BD7-7EDF-4718-B57E-93A3EBBAB3EA}" presName="vert0" presStyleCnt="0">
        <dgm:presLayoutVars>
          <dgm:dir/>
          <dgm:animOne val="branch"/>
          <dgm:animLvl val="lvl"/>
        </dgm:presLayoutVars>
      </dgm:prSet>
      <dgm:spPr/>
    </dgm:pt>
    <dgm:pt modelId="{2F07F441-D029-4FE4-96E4-6BCE6DBC0F48}" type="pres">
      <dgm:prSet presAssocID="{64532065-7F86-46C1-A35C-F18526DC928D}" presName="thickLine" presStyleLbl="alignNode1" presStyleIdx="0" presStyleCnt="8"/>
      <dgm:spPr/>
    </dgm:pt>
    <dgm:pt modelId="{BEA19638-2080-4246-A03F-D58AAF7B5AD4}" type="pres">
      <dgm:prSet presAssocID="{64532065-7F86-46C1-A35C-F18526DC928D}" presName="horz1" presStyleCnt="0"/>
      <dgm:spPr/>
    </dgm:pt>
    <dgm:pt modelId="{54BE2D4E-AA5F-48A9-B663-DDEEB04B84A1}" type="pres">
      <dgm:prSet presAssocID="{64532065-7F86-46C1-A35C-F18526DC928D}" presName="tx1" presStyleLbl="revTx" presStyleIdx="0" presStyleCnt="8"/>
      <dgm:spPr/>
    </dgm:pt>
    <dgm:pt modelId="{EAAFB441-D34A-40EE-B8A9-CA48B3F3DE37}" type="pres">
      <dgm:prSet presAssocID="{64532065-7F86-46C1-A35C-F18526DC928D}" presName="vert1" presStyleCnt="0"/>
      <dgm:spPr/>
    </dgm:pt>
    <dgm:pt modelId="{81136CAE-535B-43AF-BE7D-16C7745553AC}" type="pres">
      <dgm:prSet presAssocID="{BCF08105-ACDE-4C43-98E6-285E7727214C}" presName="thickLine" presStyleLbl="alignNode1" presStyleIdx="1" presStyleCnt="8"/>
      <dgm:spPr/>
    </dgm:pt>
    <dgm:pt modelId="{D5E600CB-E3CA-4293-87EA-427A92858C38}" type="pres">
      <dgm:prSet presAssocID="{BCF08105-ACDE-4C43-98E6-285E7727214C}" presName="horz1" presStyleCnt="0"/>
      <dgm:spPr/>
    </dgm:pt>
    <dgm:pt modelId="{13C5117B-BE2B-4A02-8768-D775A29BD0D5}" type="pres">
      <dgm:prSet presAssocID="{BCF08105-ACDE-4C43-98E6-285E7727214C}" presName="tx1" presStyleLbl="revTx" presStyleIdx="1" presStyleCnt="8"/>
      <dgm:spPr/>
    </dgm:pt>
    <dgm:pt modelId="{820722C6-E3BF-4593-97DD-8E6C229C878D}" type="pres">
      <dgm:prSet presAssocID="{BCF08105-ACDE-4C43-98E6-285E7727214C}" presName="vert1" presStyleCnt="0"/>
      <dgm:spPr/>
    </dgm:pt>
    <dgm:pt modelId="{5F222C46-E5E9-42C3-A93C-2BEB4A3520BC}" type="pres">
      <dgm:prSet presAssocID="{B8F00303-E413-45E4-9E44-ADCBDC5857FD}" presName="thickLine" presStyleLbl="alignNode1" presStyleIdx="2" presStyleCnt="8"/>
      <dgm:spPr/>
    </dgm:pt>
    <dgm:pt modelId="{8006F06B-CDAB-4D05-A298-8608270541D0}" type="pres">
      <dgm:prSet presAssocID="{B8F00303-E413-45E4-9E44-ADCBDC5857FD}" presName="horz1" presStyleCnt="0"/>
      <dgm:spPr/>
    </dgm:pt>
    <dgm:pt modelId="{365FE68C-6215-44CB-A7B6-2F2CC725A87C}" type="pres">
      <dgm:prSet presAssocID="{B8F00303-E413-45E4-9E44-ADCBDC5857FD}" presName="tx1" presStyleLbl="revTx" presStyleIdx="2" presStyleCnt="8"/>
      <dgm:spPr/>
    </dgm:pt>
    <dgm:pt modelId="{3AE56742-2868-44AC-A23C-CB3BEECD5F75}" type="pres">
      <dgm:prSet presAssocID="{B8F00303-E413-45E4-9E44-ADCBDC5857FD}" presName="vert1" presStyleCnt="0"/>
      <dgm:spPr/>
    </dgm:pt>
    <dgm:pt modelId="{57DE02C6-5FB2-4CE7-9770-1AE5AEE4FB32}" type="pres">
      <dgm:prSet presAssocID="{C9052CB9-9DCA-4895-AF19-75CDB2C4F665}" presName="thickLine" presStyleLbl="alignNode1" presStyleIdx="3" presStyleCnt="8"/>
      <dgm:spPr/>
    </dgm:pt>
    <dgm:pt modelId="{91277244-A3BA-41CB-94A4-1F22721A5AC4}" type="pres">
      <dgm:prSet presAssocID="{C9052CB9-9DCA-4895-AF19-75CDB2C4F665}" presName="horz1" presStyleCnt="0"/>
      <dgm:spPr/>
    </dgm:pt>
    <dgm:pt modelId="{B85DFD22-7C2C-4B65-A6B2-0C4B2910AFE5}" type="pres">
      <dgm:prSet presAssocID="{C9052CB9-9DCA-4895-AF19-75CDB2C4F665}" presName="tx1" presStyleLbl="revTx" presStyleIdx="3" presStyleCnt="8"/>
      <dgm:spPr/>
    </dgm:pt>
    <dgm:pt modelId="{6F9C1985-226F-4C40-8ABF-FFB304B10067}" type="pres">
      <dgm:prSet presAssocID="{C9052CB9-9DCA-4895-AF19-75CDB2C4F665}" presName="vert1" presStyleCnt="0"/>
      <dgm:spPr/>
    </dgm:pt>
    <dgm:pt modelId="{FBB09FD4-1BE0-4DA7-BC15-9D9B15D292BD}" type="pres">
      <dgm:prSet presAssocID="{BC8F4ABA-BB2F-4398-9486-DBFC14644C07}" presName="thickLine" presStyleLbl="alignNode1" presStyleIdx="4" presStyleCnt="8"/>
      <dgm:spPr/>
    </dgm:pt>
    <dgm:pt modelId="{6DF6A706-41BD-45BD-A310-2B62FBB0B696}" type="pres">
      <dgm:prSet presAssocID="{BC8F4ABA-BB2F-4398-9486-DBFC14644C07}" presName="horz1" presStyleCnt="0"/>
      <dgm:spPr/>
    </dgm:pt>
    <dgm:pt modelId="{BB3C1C78-55D7-4A09-BF5D-A12E5E9BCA94}" type="pres">
      <dgm:prSet presAssocID="{BC8F4ABA-BB2F-4398-9486-DBFC14644C07}" presName="tx1" presStyleLbl="revTx" presStyleIdx="4" presStyleCnt="8"/>
      <dgm:spPr/>
    </dgm:pt>
    <dgm:pt modelId="{4879E1DA-F3F3-41F6-9766-369AA3D8B169}" type="pres">
      <dgm:prSet presAssocID="{BC8F4ABA-BB2F-4398-9486-DBFC14644C07}" presName="vert1" presStyleCnt="0"/>
      <dgm:spPr/>
    </dgm:pt>
    <dgm:pt modelId="{00B6B219-3B69-4592-A305-12C9B5A968CF}" type="pres">
      <dgm:prSet presAssocID="{91D0C6AC-2A63-4C67-A7BE-4B76BD8B9C8A}" presName="thickLine" presStyleLbl="alignNode1" presStyleIdx="5" presStyleCnt="8"/>
      <dgm:spPr/>
    </dgm:pt>
    <dgm:pt modelId="{5999C153-AA4E-4947-B0AB-00B51F525BF0}" type="pres">
      <dgm:prSet presAssocID="{91D0C6AC-2A63-4C67-A7BE-4B76BD8B9C8A}" presName="horz1" presStyleCnt="0"/>
      <dgm:spPr/>
    </dgm:pt>
    <dgm:pt modelId="{09D5ED38-5A63-449E-9078-2AB95C31BE43}" type="pres">
      <dgm:prSet presAssocID="{91D0C6AC-2A63-4C67-A7BE-4B76BD8B9C8A}" presName="tx1" presStyleLbl="revTx" presStyleIdx="5" presStyleCnt="8"/>
      <dgm:spPr/>
    </dgm:pt>
    <dgm:pt modelId="{54A68906-C3AE-4E5E-B229-6AE248B43C47}" type="pres">
      <dgm:prSet presAssocID="{91D0C6AC-2A63-4C67-A7BE-4B76BD8B9C8A}" presName="vert1" presStyleCnt="0"/>
      <dgm:spPr/>
    </dgm:pt>
    <dgm:pt modelId="{ADE91829-EDBD-4CDC-8E3B-67BDABF1A6ED}" type="pres">
      <dgm:prSet presAssocID="{CD74DEA7-6658-4FBE-96B4-6FB1990FCC9B}" presName="thickLine" presStyleLbl="alignNode1" presStyleIdx="6" presStyleCnt="8"/>
      <dgm:spPr/>
    </dgm:pt>
    <dgm:pt modelId="{13A0D35A-44A0-4357-A356-E511335FCB4F}" type="pres">
      <dgm:prSet presAssocID="{CD74DEA7-6658-4FBE-96B4-6FB1990FCC9B}" presName="horz1" presStyleCnt="0"/>
      <dgm:spPr/>
    </dgm:pt>
    <dgm:pt modelId="{8CB8B18C-F24B-4357-8555-BB2599CC96CE}" type="pres">
      <dgm:prSet presAssocID="{CD74DEA7-6658-4FBE-96B4-6FB1990FCC9B}" presName="tx1" presStyleLbl="revTx" presStyleIdx="6" presStyleCnt="8"/>
      <dgm:spPr/>
    </dgm:pt>
    <dgm:pt modelId="{0A7629F1-D77B-432E-AD84-0D2EA34AD429}" type="pres">
      <dgm:prSet presAssocID="{CD74DEA7-6658-4FBE-96B4-6FB1990FCC9B}" presName="vert1" presStyleCnt="0"/>
      <dgm:spPr/>
    </dgm:pt>
    <dgm:pt modelId="{6F6F0757-9716-4ADA-B00B-5CE964F00ABB}" type="pres">
      <dgm:prSet presAssocID="{BDD3FC42-ACB7-4ABE-A541-2645AA3EE2C2}" presName="thickLine" presStyleLbl="alignNode1" presStyleIdx="7" presStyleCnt="8"/>
      <dgm:spPr/>
    </dgm:pt>
    <dgm:pt modelId="{D07BC595-6EEB-4346-A4A5-BFE68FDBBAAE}" type="pres">
      <dgm:prSet presAssocID="{BDD3FC42-ACB7-4ABE-A541-2645AA3EE2C2}" presName="horz1" presStyleCnt="0"/>
      <dgm:spPr/>
    </dgm:pt>
    <dgm:pt modelId="{AE204E63-DA36-4929-A99F-9F45702CA5A2}" type="pres">
      <dgm:prSet presAssocID="{BDD3FC42-ACB7-4ABE-A541-2645AA3EE2C2}" presName="tx1" presStyleLbl="revTx" presStyleIdx="7" presStyleCnt="8"/>
      <dgm:spPr/>
    </dgm:pt>
    <dgm:pt modelId="{524F1462-7F94-4622-A01B-D98E7E70D263}" type="pres">
      <dgm:prSet presAssocID="{BDD3FC42-ACB7-4ABE-A541-2645AA3EE2C2}" presName="vert1" presStyleCnt="0"/>
      <dgm:spPr/>
    </dgm:pt>
  </dgm:ptLst>
  <dgm:cxnLst>
    <dgm:cxn modelId="{D7DC9817-6D8D-491A-BBFA-A051FD96A8EE}" srcId="{BC215BD7-7EDF-4718-B57E-93A3EBBAB3EA}" destId="{91D0C6AC-2A63-4C67-A7BE-4B76BD8B9C8A}" srcOrd="5" destOrd="0" parTransId="{7719139F-1A01-4263-8626-AA193118CF89}" sibTransId="{16D646FA-7A88-4158-AD1D-473596760976}"/>
    <dgm:cxn modelId="{D016091F-9A1F-4A83-98D1-4648F87390FA}" type="presOf" srcId="{64532065-7F86-46C1-A35C-F18526DC928D}" destId="{54BE2D4E-AA5F-48A9-B663-DDEEB04B84A1}" srcOrd="0" destOrd="0" presId="urn:microsoft.com/office/officeart/2008/layout/LinedList"/>
    <dgm:cxn modelId="{F65B0F1F-58A3-4C97-8E22-D79DF350610B}" type="presOf" srcId="{BC8F4ABA-BB2F-4398-9486-DBFC14644C07}" destId="{BB3C1C78-55D7-4A09-BF5D-A12E5E9BCA94}" srcOrd="0" destOrd="0" presId="urn:microsoft.com/office/officeart/2008/layout/LinedList"/>
    <dgm:cxn modelId="{702F3F1F-84C6-4084-982B-7422F1A1D3D6}" srcId="{BC215BD7-7EDF-4718-B57E-93A3EBBAB3EA}" destId="{CD74DEA7-6658-4FBE-96B4-6FB1990FCC9B}" srcOrd="6" destOrd="0" parTransId="{8BC4D01B-DF09-49F1-A70A-DF6DA92A7343}" sibTransId="{46E0452B-A9BA-43A5-B0ED-227AC42EC1CD}"/>
    <dgm:cxn modelId="{8365DA22-325C-4F4E-9344-2E81862D3EE6}" srcId="{BC215BD7-7EDF-4718-B57E-93A3EBBAB3EA}" destId="{C9052CB9-9DCA-4895-AF19-75CDB2C4F665}" srcOrd="3" destOrd="0" parTransId="{0FB3FFA3-AE25-4716-BC86-C1724CFB97FF}" sibTransId="{85BF8EEE-ED39-41B4-B43A-EB6F668D5BFF}"/>
    <dgm:cxn modelId="{A23D2136-2013-465E-8873-8791AE6105B3}" type="presOf" srcId="{BCF08105-ACDE-4C43-98E6-285E7727214C}" destId="{13C5117B-BE2B-4A02-8768-D775A29BD0D5}" srcOrd="0" destOrd="0" presId="urn:microsoft.com/office/officeart/2008/layout/LinedList"/>
    <dgm:cxn modelId="{A14DE25D-D62A-47F0-9D3D-7393F7B42A92}" type="presOf" srcId="{C9052CB9-9DCA-4895-AF19-75CDB2C4F665}" destId="{B85DFD22-7C2C-4B65-A6B2-0C4B2910AFE5}" srcOrd="0" destOrd="0" presId="urn:microsoft.com/office/officeart/2008/layout/LinedList"/>
    <dgm:cxn modelId="{35AB3B4F-7C05-4C71-9231-A312FF7508C5}" type="presOf" srcId="{BC215BD7-7EDF-4718-B57E-93A3EBBAB3EA}" destId="{E1D1D1A1-6B87-4FC0-B23F-AA9F99DA97BE}" srcOrd="0" destOrd="0" presId="urn:microsoft.com/office/officeart/2008/layout/LinedList"/>
    <dgm:cxn modelId="{CD4D4152-E0DD-4AB2-A26D-F060D065CEAD}" type="presOf" srcId="{BDD3FC42-ACB7-4ABE-A541-2645AA3EE2C2}" destId="{AE204E63-DA36-4929-A99F-9F45702CA5A2}" srcOrd="0" destOrd="0" presId="urn:microsoft.com/office/officeart/2008/layout/LinedList"/>
    <dgm:cxn modelId="{A591A072-F8AC-4676-BFC8-3D708C6328D1}" srcId="{BC215BD7-7EDF-4718-B57E-93A3EBBAB3EA}" destId="{BDD3FC42-ACB7-4ABE-A541-2645AA3EE2C2}" srcOrd="7" destOrd="0" parTransId="{FC752F8B-61AC-46F7-B8DB-2C88AC92F434}" sibTransId="{61D2C4FE-2AD5-443A-BA85-3AA591DE50B2}"/>
    <dgm:cxn modelId="{8D6B9758-6FBB-4F2F-9BBF-F403D6164AFB}" srcId="{BC215BD7-7EDF-4718-B57E-93A3EBBAB3EA}" destId="{BCF08105-ACDE-4C43-98E6-285E7727214C}" srcOrd="1" destOrd="0" parTransId="{88E9772A-A159-4235-8CFE-EE75BEA79439}" sibTransId="{570F9EEA-8641-4324-BAB2-7A52E838717D}"/>
    <dgm:cxn modelId="{8E6D4D5A-1C9E-4EF5-9C3D-4EE22AFE0794}" type="presOf" srcId="{CD74DEA7-6658-4FBE-96B4-6FB1990FCC9B}" destId="{8CB8B18C-F24B-4357-8555-BB2599CC96CE}" srcOrd="0" destOrd="0" presId="urn:microsoft.com/office/officeart/2008/layout/LinedList"/>
    <dgm:cxn modelId="{B2B10990-E3DB-4458-B60A-75BD53B960CB}" type="presOf" srcId="{91D0C6AC-2A63-4C67-A7BE-4B76BD8B9C8A}" destId="{09D5ED38-5A63-449E-9078-2AB95C31BE43}" srcOrd="0" destOrd="0" presId="urn:microsoft.com/office/officeart/2008/layout/LinedList"/>
    <dgm:cxn modelId="{3DC72493-CE9A-42CD-9929-8900615AB30A}" srcId="{BC215BD7-7EDF-4718-B57E-93A3EBBAB3EA}" destId="{64532065-7F86-46C1-A35C-F18526DC928D}" srcOrd="0" destOrd="0" parTransId="{E03273D1-270D-4DDC-B8A8-D1A78FD62D15}" sibTransId="{018FE90C-E2A8-4724-8591-6B80E565D10A}"/>
    <dgm:cxn modelId="{7978DABB-9582-4E2D-B28D-4B5E55970E69}" srcId="{BC215BD7-7EDF-4718-B57E-93A3EBBAB3EA}" destId="{BC8F4ABA-BB2F-4398-9486-DBFC14644C07}" srcOrd="4" destOrd="0" parTransId="{87FD9F76-2AD1-4E7D-8BC4-2E196F97EB0D}" sibTransId="{9DE15041-7A94-4629-838E-8F2426E5A856}"/>
    <dgm:cxn modelId="{3673D0D0-3461-4529-B45C-EE83A8E1F7AA}" type="presOf" srcId="{B8F00303-E413-45E4-9E44-ADCBDC5857FD}" destId="{365FE68C-6215-44CB-A7B6-2F2CC725A87C}" srcOrd="0" destOrd="0" presId="urn:microsoft.com/office/officeart/2008/layout/LinedList"/>
    <dgm:cxn modelId="{BCD470E1-10B5-4260-A2D9-57968F5FB582}" srcId="{BC215BD7-7EDF-4718-B57E-93A3EBBAB3EA}" destId="{B8F00303-E413-45E4-9E44-ADCBDC5857FD}" srcOrd="2" destOrd="0" parTransId="{1A889E16-BA34-426C-B37C-AEA94EAEACA5}" sibTransId="{3F2398D7-65E0-4A18-A217-20086E4EACA7}"/>
    <dgm:cxn modelId="{ED848688-09B1-45E9-87A3-69B461782B09}" type="presParOf" srcId="{E1D1D1A1-6B87-4FC0-B23F-AA9F99DA97BE}" destId="{2F07F441-D029-4FE4-96E4-6BCE6DBC0F48}" srcOrd="0" destOrd="0" presId="urn:microsoft.com/office/officeart/2008/layout/LinedList"/>
    <dgm:cxn modelId="{CB58EF52-1C36-4F48-8661-4F96E5399CDF}" type="presParOf" srcId="{E1D1D1A1-6B87-4FC0-B23F-AA9F99DA97BE}" destId="{BEA19638-2080-4246-A03F-D58AAF7B5AD4}" srcOrd="1" destOrd="0" presId="urn:microsoft.com/office/officeart/2008/layout/LinedList"/>
    <dgm:cxn modelId="{CC7DE05E-2BB9-4C0E-97D6-49D1E8E8CBDE}" type="presParOf" srcId="{BEA19638-2080-4246-A03F-D58AAF7B5AD4}" destId="{54BE2D4E-AA5F-48A9-B663-DDEEB04B84A1}" srcOrd="0" destOrd="0" presId="urn:microsoft.com/office/officeart/2008/layout/LinedList"/>
    <dgm:cxn modelId="{454AE840-4D89-4DC3-8A7A-2D4449BF757C}" type="presParOf" srcId="{BEA19638-2080-4246-A03F-D58AAF7B5AD4}" destId="{EAAFB441-D34A-40EE-B8A9-CA48B3F3DE37}" srcOrd="1" destOrd="0" presId="urn:microsoft.com/office/officeart/2008/layout/LinedList"/>
    <dgm:cxn modelId="{5CFE4D9A-F34A-4039-968C-E7FABAC0A9B4}" type="presParOf" srcId="{E1D1D1A1-6B87-4FC0-B23F-AA9F99DA97BE}" destId="{81136CAE-535B-43AF-BE7D-16C7745553AC}" srcOrd="2" destOrd="0" presId="urn:microsoft.com/office/officeart/2008/layout/LinedList"/>
    <dgm:cxn modelId="{3A2E7E98-443E-4333-B77C-2BF445A5DD8A}" type="presParOf" srcId="{E1D1D1A1-6B87-4FC0-B23F-AA9F99DA97BE}" destId="{D5E600CB-E3CA-4293-87EA-427A92858C38}" srcOrd="3" destOrd="0" presId="urn:microsoft.com/office/officeart/2008/layout/LinedList"/>
    <dgm:cxn modelId="{8D88F3DF-A8BF-42ED-B801-F77C5BF37C43}" type="presParOf" srcId="{D5E600CB-E3CA-4293-87EA-427A92858C38}" destId="{13C5117B-BE2B-4A02-8768-D775A29BD0D5}" srcOrd="0" destOrd="0" presId="urn:microsoft.com/office/officeart/2008/layout/LinedList"/>
    <dgm:cxn modelId="{23A8C6D1-9BFC-4E26-863A-FAB46571A869}" type="presParOf" srcId="{D5E600CB-E3CA-4293-87EA-427A92858C38}" destId="{820722C6-E3BF-4593-97DD-8E6C229C878D}" srcOrd="1" destOrd="0" presId="urn:microsoft.com/office/officeart/2008/layout/LinedList"/>
    <dgm:cxn modelId="{2FA9588A-34F5-4032-89A0-6B518A8549B7}" type="presParOf" srcId="{E1D1D1A1-6B87-4FC0-B23F-AA9F99DA97BE}" destId="{5F222C46-E5E9-42C3-A93C-2BEB4A3520BC}" srcOrd="4" destOrd="0" presId="urn:microsoft.com/office/officeart/2008/layout/LinedList"/>
    <dgm:cxn modelId="{CC2F2420-D244-468E-B663-7C91E32551B5}" type="presParOf" srcId="{E1D1D1A1-6B87-4FC0-B23F-AA9F99DA97BE}" destId="{8006F06B-CDAB-4D05-A298-8608270541D0}" srcOrd="5" destOrd="0" presId="urn:microsoft.com/office/officeart/2008/layout/LinedList"/>
    <dgm:cxn modelId="{5561CC79-E22D-481E-91B0-FE023D6EBDE9}" type="presParOf" srcId="{8006F06B-CDAB-4D05-A298-8608270541D0}" destId="{365FE68C-6215-44CB-A7B6-2F2CC725A87C}" srcOrd="0" destOrd="0" presId="urn:microsoft.com/office/officeart/2008/layout/LinedList"/>
    <dgm:cxn modelId="{F29C2DDE-5F20-48B4-8500-F6E0E789A231}" type="presParOf" srcId="{8006F06B-CDAB-4D05-A298-8608270541D0}" destId="{3AE56742-2868-44AC-A23C-CB3BEECD5F75}" srcOrd="1" destOrd="0" presId="urn:microsoft.com/office/officeart/2008/layout/LinedList"/>
    <dgm:cxn modelId="{B8990C95-00CA-464E-944B-F2DAACCBC15A}" type="presParOf" srcId="{E1D1D1A1-6B87-4FC0-B23F-AA9F99DA97BE}" destId="{57DE02C6-5FB2-4CE7-9770-1AE5AEE4FB32}" srcOrd="6" destOrd="0" presId="urn:microsoft.com/office/officeart/2008/layout/LinedList"/>
    <dgm:cxn modelId="{31ED856A-961B-4221-8EF6-5958B3EC06BA}" type="presParOf" srcId="{E1D1D1A1-6B87-4FC0-B23F-AA9F99DA97BE}" destId="{91277244-A3BA-41CB-94A4-1F22721A5AC4}" srcOrd="7" destOrd="0" presId="urn:microsoft.com/office/officeart/2008/layout/LinedList"/>
    <dgm:cxn modelId="{D5D16F26-894C-46D0-9E67-4A44805A59F7}" type="presParOf" srcId="{91277244-A3BA-41CB-94A4-1F22721A5AC4}" destId="{B85DFD22-7C2C-4B65-A6B2-0C4B2910AFE5}" srcOrd="0" destOrd="0" presId="urn:microsoft.com/office/officeart/2008/layout/LinedList"/>
    <dgm:cxn modelId="{0EA96C52-4BAB-4EE3-AA83-0722D151C11C}" type="presParOf" srcId="{91277244-A3BA-41CB-94A4-1F22721A5AC4}" destId="{6F9C1985-226F-4C40-8ABF-FFB304B10067}" srcOrd="1" destOrd="0" presId="urn:microsoft.com/office/officeart/2008/layout/LinedList"/>
    <dgm:cxn modelId="{E42A4D77-A10B-454F-A5DE-FE0B6173B06A}" type="presParOf" srcId="{E1D1D1A1-6B87-4FC0-B23F-AA9F99DA97BE}" destId="{FBB09FD4-1BE0-4DA7-BC15-9D9B15D292BD}" srcOrd="8" destOrd="0" presId="urn:microsoft.com/office/officeart/2008/layout/LinedList"/>
    <dgm:cxn modelId="{13800855-F003-4CB9-BA70-0D4D97105BA9}" type="presParOf" srcId="{E1D1D1A1-6B87-4FC0-B23F-AA9F99DA97BE}" destId="{6DF6A706-41BD-45BD-A310-2B62FBB0B696}" srcOrd="9" destOrd="0" presId="urn:microsoft.com/office/officeart/2008/layout/LinedList"/>
    <dgm:cxn modelId="{63CBAD86-3008-48AB-9DE3-C50C5DE78F4C}" type="presParOf" srcId="{6DF6A706-41BD-45BD-A310-2B62FBB0B696}" destId="{BB3C1C78-55D7-4A09-BF5D-A12E5E9BCA94}" srcOrd="0" destOrd="0" presId="urn:microsoft.com/office/officeart/2008/layout/LinedList"/>
    <dgm:cxn modelId="{2DB902AD-6C55-411F-B9DE-6C841CAE1C8B}" type="presParOf" srcId="{6DF6A706-41BD-45BD-A310-2B62FBB0B696}" destId="{4879E1DA-F3F3-41F6-9766-369AA3D8B169}" srcOrd="1" destOrd="0" presId="urn:microsoft.com/office/officeart/2008/layout/LinedList"/>
    <dgm:cxn modelId="{F050A32E-54C1-40B8-A008-44D324BFDC83}" type="presParOf" srcId="{E1D1D1A1-6B87-4FC0-B23F-AA9F99DA97BE}" destId="{00B6B219-3B69-4592-A305-12C9B5A968CF}" srcOrd="10" destOrd="0" presId="urn:microsoft.com/office/officeart/2008/layout/LinedList"/>
    <dgm:cxn modelId="{A5713319-AAB8-4385-9ACB-4881E0CA12A7}" type="presParOf" srcId="{E1D1D1A1-6B87-4FC0-B23F-AA9F99DA97BE}" destId="{5999C153-AA4E-4947-B0AB-00B51F525BF0}" srcOrd="11" destOrd="0" presId="urn:microsoft.com/office/officeart/2008/layout/LinedList"/>
    <dgm:cxn modelId="{88534793-ACDA-4CC4-88C4-01AF9D9F3DD8}" type="presParOf" srcId="{5999C153-AA4E-4947-B0AB-00B51F525BF0}" destId="{09D5ED38-5A63-449E-9078-2AB95C31BE43}" srcOrd="0" destOrd="0" presId="urn:microsoft.com/office/officeart/2008/layout/LinedList"/>
    <dgm:cxn modelId="{2B46EE7D-01D5-4896-91E1-FBDBB17CACCB}" type="presParOf" srcId="{5999C153-AA4E-4947-B0AB-00B51F525BF0}" destId="{54A68906-C3AE-4E5E-B229-6AE248B43C47}" srcOrd="1" destOrd="0" presId="urn:microsoft.com/office/officeart/2008/layout/LinedList"/>
    <dgm:cxn modelId="{9FE66CEA-05F7-4BF3-BB53-E234C83E71CE}" type="presParOf" srcId="{E1D1D1A1-6B87-4FC0-B23F-AA9F99DA97BE}" destId="{ADE91829-EDBD-4CDC-8E3B-67BDABF1A6ED}" srcOrd="12" destOrd="0" presId="urn:microsoft.com/office/officeart/2008/layout/LinedList"/>
    <dgm:cxn modelId="{4802CCDC-354B-4008-8048-B779588EAF3D}" type="presParOf" srcId="{E1D1D1A1-6B87-4FC0-B23F-AA9F99DA97BE}" destId="{13A0D35A-44A0-4357-A356-E511335FCB4F}" srcOrd="13" destOrd="0" presId="urn:microsoft.com/office/officeart/2008/layout/LinedList"/>
    <dgm:cxn modelId="{DB438C16-0A2F-46E4-A213-92AB565EFC8A}" type="presParOf" srcId="{13A0D35A-44A0-4357-A356-E511335FCB4F}" destId="{8CB8B18C-F24B-4357-8555-BB2599CC96CE}" srcOrd="0" destOrd="0" presId="urn:microsoft.com/office/officeart/2008/layout/LinedList"/>
    <dgm:cxn modelId="{ED2CFC27-8C93-44A1-80F5-DEB90074E6E8}" type="presParOf" srcId="{13A0D35A-44A0-4357-A356-E511335FCB4F}" destId="{0A7629F1-D77B-432E-AD84-0D2EA34AD429}" srcOrd="1" destOrd="0" presId="urn:microsoft.com/office/officeart/2008/layout/LinedList"/>
    <dgm:cxn modelId="{79DDA7FE-2E7B-4610-989E-5159BC99C619}" type="presParOf" srcId="{E1D1D1A1-6B87-4FC0-B23F-AA9F99DA97BE}" destId="{6F6F0757-9716-4ADA-B00B-5CE964F00ABB}" srcOrd="14" destOrd="0" presId="urn:microsoft.com/office/officeart/2008/layout/LinedList"/>
    <dgm:cxn modelId="{08EEADD8-0854-40A0-A823-CD52D3D3D340}" type="presParOf" srcId="{E1D1D1A1-6B87-4FC0-B23F-AA9F99DA97BE}" destId="{D07BC595-6EEB-4346-A4A5-BFE68FDBBAAE}" srcOrd="15" destOrd="0" presId="urn:microsoft.com/office/officeart/2008/layout/LinedList"/>
    <dgm:cxn modelId="{EA42C93C-B255-4C8B-9EB2-4A4BD41FD2D1}" type="presParOf" srcId="{D07BC595-6EEB-4346-A4A5-BFE68FDBBAAE}" destId="{AE204E63-DA36-4929-A99F-9F45702CA5A2}" srcOrd="0" destOrd="0" presId="urn:microsoft.com/office/officeart/2008/layout/LinedList"/>
    <dgm:cxn modelId="{C835E2BC-C88B-4300-BFF2-6E428F333348}" type="presParOf" srcId="{D07BC595-6EEB-4346-A4A5-BFE68FDBBAAE}" destId="{524F1462-7F94-4622-A01B-D98E7E70D26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F4A6E1FE-773E-40C1-81F2-D6C55AA40573}" type="doc">
      <dgm:prSet loTypeId="urn:microsoft.com/office/officeart/2008/layout/LinedList" loCatId="list" qsTypeId="urn:microsoft.com/office/officeart/2005/8/quickstyle/simple1#20" qsCatId="simple" csTypeId="urn:microsoft.com/office/officeart/2005/8/colors/accent1_2#20" csCatId="accent1" phldr="1"/>
      <dgm:spPr/>
      <dgm:t>
        <a:bodyPr/>
        <a:lstStyle/>
        <a:p>
          <a:endParaRPr lang="en-US"/>
        </a:p>
      </dgm:t>
    </dgm:pt>
    <dgm:pt modelId="{657CBC4B-F53A-4F31-A1DC-4E30F2C0E16F}">
      <dgm:prSet custT="1"/>
      <dgm:spPr/>
      <dgm:t>
        <a:bodyPr/>
        <a:lstStyle/>
        <a:p>
          <a:pPr algn="ctr"/>
          <a:r>
            <a:rPr lang="tr-TR" sz="2800" b="1" dirty="0">
              <a:solidFill>
                <a:schemeClr val="tx1"/>
              </a:solidFill>
            </a:rPr>
            <a:t>Gezi ve Eğlence </a:t>
          </a:r>
        </a:p>
        <a:p>
          <a:pPr algn="ctr"/>
          <a:r>
            <a:rPr lang="tr-TR" sz="2800" b="1" dirty="0">
              <a:solidFill>
                <a:schemeClr val="tx1"/>
              </a:solidFill>
            </a:rPr>
            <a:t>(Nostaljik Tramvay)</a:t>
          </a:r>
        </a:p>
        <a:p>
          <a:pPr algn="ctr"/>
          <a:endParaRPr lang="tr-TR" sz="2800" b="1" dirty="0">
            <a:solidFill>
              <a:schemeClr val="tx1"/>
            </a:solidFill>
          </a:endParaRPr>
        </a:p>
      </dgm:t>
    </dgm:pt>
    <dgm:pt modelId="{CE9BB629-B2B0-4D01-B2ED-567338612A70}" type="parTrans" cxnId="{7FC9799B-39FA-4AFF-BBA1-5D619F012763}">
      <dgm:prSet/>
      <dgm:spPr/>
      <dgm:t>
        <a:bodyPr/>
        <a:lstStyle/>
        <a:p>
          <a:endParaRPr lang="en-US"/>
        </a:p>
      </dgm:t>
    </dgm:pt>
    <dgm:pt modelId="{165FDACC-57A7-4912-9FA2-FA629AF9F31E}" type="sibTrans" cxnId="{7FC9799B-39FA-4AFF-BBA1-5D619F012763}">
      <dgm:prSet/>
      <dgm:spPr/>
      <dgm:t>
        <a:bodyPr/>
        <a:lstStyle/>
        <a:p>
          <a:endParaRPr lang="en-US"/>
        </a:p>
      </dgm:t>
    </dgm:pt>
    <dgm:pt modelId="{86AEB87C-B2A3-4189-BABE-E6A1FABBBCA9}" type="pres">
      <dgm:prSet presAssocID="{F4A6E1FE-773E-40C1-81F2-D6C55AA40573}" presName="vert0" presStyleCnt="0">
        <dgm:presLayoutVars>
          <dgm:dir/>
          <dgm:animOne val="branch"/>
          <dgm:animLvl val="lvl"/>
        </dgm:presLayoutVars>
      </dgm:prSet>
      <dgm:spPr/>
    </dgm:pt>
    <dgm:pt modelId="{B6968501-234B-454D-AB3C-C6B06E281AC5}" type="pres">
      <dgm:prSet presAssocID="{657CBC4B-F53A-4F31-A1DC-4E30F2C0E16F}" presName="thickLine" presStyleLbl="alignNode1" presStyleIdx="0" presStyleCnt="1" custLinFactNeighborY="-82726"/>
      <dgm:spPr/>
    </dgm:pt>
    <dgm:pt modelId="{2C1FD21B-6A20-41B8-979E-C7D655A55377}" type="pres">
      <dgm:prSet presAssocID="{657CBC4B-F53A-4F31-A1DC-4E30F2C0E16F}" presName="horz1" presStyleCnt="0"/>
      <dgm:spPr/>
    </dgm:pt>
    <dgm:pt modelId="{B4FFF781-B2FB-434A-8636-8CE29087FE8F}" type="pres">
      <dgm:prSet presAssocID="{657CBC4B-F53A-4F31-A1DC-4E30F2C0E16F}" presName="tx1" presStyleLbl="revTx" presStyleIdx="0" presStyleCnt="1" custScaleY="93809"/>
      <dgm:spPr/>
    </dgm:pt>
    <dgm:pt modelId="{EF3538A6-2B3B-4C5F-9DE3-B88E39A4DD10}" type="pres">
      <dgm:prSet presAssocID="{657CBC4B-F53A-4F31-A1DC-4E30F2C0E16F}" presName="vert1" presStyleCnt="0"/>
      <dgm:spPr/>
    </dgm:pt>
  </dgm:ptLst>
  <dgm:cxnLst>
    <dgm:cxn modelId="{93FEF42B-8222-4819-BB12-BAF3A43A8BD8}" type="presOf" srcId="{657CBC4B-F53A-4F31-A1DC-4E30F2C0E16F}" destId="{B4FFF781-B2FB-434A-8636-8CE29087FE8F}" srcOrd="0" destOrd="0" presId="urn:microsoft.com/office/officeart/2008/layout/LinedList"/>
    <dgm:cxn modelId="{7FC9799B-39FA-4AFF-BBA1-5D619F012763}" srcId="{F4A6E1FE-773E-40C1-81F2-D6C55AA40573}" destId="{657CBC4B-F53A-4F31-A1DC-4E30F2C0E16F}" srcOrd="0" destOrd="0" parTransId="{CE9BB629-B2B0-4D01-B2ED-567338612A70}" sibTransId="{165FDACC-57A7-4912-9FA2-FA629AF9F31E}"/>
    <dgm:cxn modelId="{654B77EB-6834-4B3F-BDA0-DAFF5C973D1A}" type="presOf" srcId="{F4A6E1FE-773E-40C1-81F2-D6C55AA40573}" destId="{86AEB87C-B2A3-4189-BABE-E6A1FABBBCA9}" srcOrd="0" destOrd="0" presId="urn:microsoft.com/office/officeart/2008/layout/LinedList"/>
    <dgm:cxn modelId="{41AECF6A-B649-48B9-93F3-BDEF6B10E364}" type="presParOf" srcId="{86AEB87C-B2A3-4189-BABE-E6A1FABBBCA9}" destId="{B6968501-234B-454D-AB3C-C6B06E281AC5}" srcOrd="0" destOrd="0" presId="urn:microsoft.com/office/officeart/2008/layout/LinedList"/>
    <dgm:cxn modelId="{6BC83FB9-A9A5-44C3-AE15-54B96E39C4D4}" type="presParOf" srcId="{86AEB87C-B2A3-4189-BABE-E6A1FABBBCA9}" destId="{2C1FD21B-6A20-41B8-979E-C7D655A55377}" srcOrd="1" destOrd="0" presId="urn:microsoft.com/office/officeart/2008/layout/LinedList"/>
    <dgm:cxn modelId="{26349028-6127-4551-9517-25E01635DE8B}" type="presParOf" srcId="{2C1FD21B-6A20-41B8-979E-C7D655A55377}" destId="{B4FFF781-B2FB-434A-8636-8CE29087FE8F}" srcOrd="0" destOrd="0" presId="urn:microsoft.com/office/officeart/2008/layout/LinedList"/>
    <dgm:cxn modelId="{4F56193F-1BF7-45A7-B6BF-1A056F0C98CF}" type="presParOf" srcId="{2C1FD21B-6A20-41B8-979E-C7D655A55377}" destId="{EF3538A6-2B3B-4C5F-9DE3-B88E39A4DD1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F4A6E1FE-773E-40C1-81F2-D6C55AA40573}" type="doc">
      <dgm:prSet loTypeId="urn:microsoft.com/office/officeart/2008/layout/LinedList" loCatId="list" qsTypeId="urn:microsoft.com/office/officeart/2005/8/quickstyle/simple1#21" qsCatId="simple" csTypeId="urn:microsoft.com/office/officeart/2005/8/colors/accent1_2#21" csCatId="accent1" phldr="1"/>
      <dgm:spPr/>
      <dgm:t>
        <a:bodyPr/>
        <a:lstStyle/>
        <a:p>
          <a:endParaRPr lang="en-US"/>
        </a:p>
      </dgm:t>
    </dgm:pt>
    <dgm:pt modelId="{657CBC4B-F53A-4F31-A1DC-4E30F2C0E16F}">
      <dgm:prSet custT="1"/>
      <dgm:spPr/>
      <dgm:t>
        <a:bodyPr/>
        <a:lstStyle/>
        <a:p>
          <a:pPr algn="ctr"/>
          <a:r>
            <a:rPr lang="tr-TR" sz="2800" b="1" dirty="0">
              <a:solidFill>
                <a:schemeClr val="tx1"/>
              </a:solidFill>
            </a:rPr>
            <a:t>Gezi ve Eğlence </a:t>
          </a:r>
        </a:p>
        <a:p>
          <a:pPr algn="ctr"/>
          <a:r>
            <a:rPr lang="tr-TR" sz="2800" b="1" dirty="0">
              <a:solidFill>
                <a:schemeClr val="tx1"/>
              </a:solidFill>
            </a:rPr>
            <a:t>(Nostaljik Tren)</a:t>
          </a:r>
        </a:p>
        <a:p>
          <a:pPr algn="ctr"/>
          <a:endParaRPr lang="tr-TR" sz="2800" b="1" dirty="0">
            <a:solidFill>
              <a:schemeClr val="tx1"/>
            </a:solidFill>
          </a:endParaRPr>
        </a:p>
      </dgm:t>
    </dgm:pt>
    <dgm:pt modelId="{CE9BB629-B2B0-4D01-B2ED-567338612A70}" type="parTrans" cxnId="{7FC9799B-39FA-4AFF-BBA1-5D619F012763}">
      <dgm:prSet/>
      <dgm:spPr/>
      <dgm:t>
        <a:bodyPr/>
        <a:lstStyle/>
        <a:p>
          <a:endParaRPr lang="en-US"/>
        </a:p>
      </dgm:t>
    </dgm:pt>
    <dgm:pt modelId="{165FDACC-57A7-4912-9FA2-FA629AF9F31E}" type="sibTrans" cxnId="{7FC9799B-39FA-4AFF-BBA1-5D619F012763}">
      <dgm:prSet/>
      <dgm:spPr/>
      <dgm:t>
        <a:bodyPr/>
        <a:lstStyle/>
        <a:p>
          <a:endParaRPr lang="en-US"/>
        </a:p>
      </dgm:t>
    </dgm:pt>
    <dgm:pt modelId="{86AEB87C-B2A3-4189-BABE-E6A1FABBBCA9}" type="pres">
      <dgm:prSet presAssocID="{F4A6E1FE-773E-40C1-81F2-D6C55AA40573}" presName="vert0" presStyleCnt="0">
        <dgm:presLayoutVars>
          <dgm:dir/>
          <dgm:animOne val="branch"/>
          <dgm:animLvl val="lvl"/>
        </dgm:presLayoutVars>
      </dgm:prSet>
      <dgm:spPr/>
    </dgm:pt>
    <dgm:pt modelId="{B6968501-234B-454D-AB3C-C6B06E281AC5}" type="pres">
      <dgm:prSet presAssocID="{657CBC4B-F53A-4F31-A1DC-4E30F2C0E16F}" presName="thickLine" presStyleLbl="alignNode1" presStyleIdx="0" presStyleCnt="1" custLinFactNeighborY="-82726"/>
      <dgm:spPr/>
    </dgm:pt>
    <dgm:pt modelId="{2C1FD21B-6A20-41B8-979E-C7D655A55377}" type="pres">
      <dgm:prSet presAssocID="{657CBC4B-F53A-4F31-A1DC-4E30F2C0E16F}" presName="horz1" presStyleCnt="0"/>
      <dgm:spPr/>
    </dgm:pt>
    <dgm:pt modelId="{B4FFF781-B2FB-434A-8636-8CE29087FE8F}" type="pres">
      <dgm:prSet presAssocID="{657CBC4B-F53A-4F31-A1DC-4E30F2C0E16F}" presName="tx1" presStyleLbl="revTx" presStyleIdx="0" presStyleCnt="1" custScaleY="93809"/>
      <dgm:spPr/>
    </dgm:pt>
    <dgm:pt modelId="{EF3538A6-2B3B-4C5F-9DE3-B88E39A4DD10}" type="pres">
      <dgm:prSet presAssocID="{657CBC4B-F53A-4F31-A1DC-4E30F2C0E16F}" presName="vert1" presStyleCnt="0"/>
      <dgm:spPr/>
    </dgm:pt>
  </dgm:ptLst>
  <dgm:cxnLst>
    <dgm:cxn modelId="{93FEF42B-8222-4819-BB12-BAF3A43A8BD8}" type="presOf" srcId="{657CBC4B-F53A-4F31-A1DC-4E30F2C0E16F}" destId="{B4FFF781-B2FB-434A-8636-8CE29087FE8F}" srcOrd="0" destOrd="0" presId="urn:microsoft.com/office/officeart/2008/layout/LinedList"/>
    <dgm:cxn modelId="{7FC9799B-39FA-4AFF-BBA1-5D619F012763}" srcId="{F4A6E1FE-773E-40C1-81F2-D6C55AA40573}" destId="{657CBC4B-F53A-4F31-A1DC-4E30F2C0E16F}" srcOrd="0" destOrd="0" parTransId="{CE9BB629-B2B0-4D01-B2ED-567338612A70}" sibTransId="{165FDACC-57A7-4912-9FA2-FA629AF9F31E}"/>
    <dgm:cxn modelId="{654B77EB-6834-4B3F-BDA0-DAFF5C973D1A}" type="presOf" srcId="{F4A6E1FE-773E-40C1-81F2-D6C55AA40573}" destId="{86AEB87C-B2A3-4189-BABE-E6A1FABBBCA9}" srcOrd="0" destOrd="0" presId="urn:microsoft.com/office/officeart/2008/layout/LinedList"/>
    <dgm:cxn modelId="{41AECF6A-B649-48B9-93F3-BDEF6B10E364}" type="presParOf" srcId="{86AEB87C-B2A3-4189-BABE-E6A1FABBBCA9}" destId="{B6968501-234B-454D-AB3C-C6B06E281AC5}" srcOrd="0" destOrd="0" presId="urn:microsoft.com/office/officeart/2008/layout/LinedList"/>
    <dgm:cxn modelId="{6BC83FB9-A9A5-44C3-AE15-54B96E39C4D4}" type="presParOf" srcId="{86AEB87C-B2A3-4189-BABE-E6A1FABBBCA9}" destId="{2C1FD21B-6A20-41B8-979E-C7D655A55377}" srcOrd="1" destOrd="0" presId="urn:microsoft.com/office/officeart/2008/layout/LinedList"/>
    <dgm:cxn modelId="{26349028-6127-4551-9517-25E01635DE8B}" type="presParOf" srcId="{2C1FD21B-6A20-41B8-979E-C7D655A55377}" destId="{B4FFF781-B2FB-434A-8636-8CE29087FE8F}" srcOrd="0" destOrd="0" presId="urn:microsoft.com/office/officeart/2008/layout/LinedList"/>
    <dgm:cxn modelId="{4F56193F-1BF7-45A7-B6BF-1A056F0C98CF}" type="presParOf" srcId="{2C1FD21B-6A20-41B8-979E-C7D655A55377}" destId="{EF3538A6-2B3B-4C5F-9DE3-B88E39A4DD1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F4A6E1FE-773E-40C1-81F2-D6C55AA40573}" type="doc">
      <dgm:prSet loTypeId="urn:microsoft.com/office/officeart/2008/layout/LinedList" loCatId="list" qsTypeId="urn:microsoft.com/office/officeart/2005/8/quickstyle/simple1#22" qsCatId="simple" csTypeId="urn:microsoft.com/office/officeart/2005/8/colors/accent1_2#22" csCatId="accent1" phldr="1"/>
      <dgm:spPr/>
      <dgm:t>
        <a:bodyPr/>
        <a:lstStyle/>
        <a:p>
          <a:endParaRPr lang="en-US"/>
        </a:p>
      </dgm:t>
    </dgm:pt>
    <dgm:pt modelId="{657CBC4B-F53A-4F31-A1DC-4E30F2C0E16F}">
      <dgm:prSet custT="1"/>
      <dgm:spPr/>
      <dgm:t>
        <a:bodyPr/>
        <a:lstStyle/>
        <a:p>
          <a:pPr algn="ctr"/>
          <a:r>
            <a:rPr lang="tr-TR" sz="2800" b="1" dirty="0">
              <a:solidFill>
                <a:schemeClr val="tx1"/>
              </a:solidFill>
            </a:rPr>
            <a:t>Gezi ve Eğlence </a:t>
          </a:r>
        </a:p>
        <a:p>
          <a:pPr algn="ctr"/>
          <a:r>
            <a:rPr lang="tr-TR" sz="2800" b="1" dirty="0">
              <a:solidFill>
                <a:schemeClr val="tx1"/>
              </a:solidFill>
            </a:rPr>
            <a:t>(</a:t>
          </a:r>
          <a:r>
            <a:rPr lang="tr-TR" sz="2800" b="1" dirty="0" err="1">
              <a:solidFill>
                <a:schemeClr val="tx1"/>
              </a:solidFill>
            </a:rPr>
            <a:t>London</a:t>
          </a:r>
          <a:r>
            <a:rPr lang="tr-TR" sz="2800" b="1" dirty="0">
              <a:solidFill>
                <a:schemeClr val="tx1"/>
              </a:solidFill>
            </a:rPr>
            <a:t> </a:t>
          </a:r>
          <a:r>
            <a:rPr lang="tr-TR" sz="2800" b="1" dirty="0" err="1">
              <a:solidFill>
                <a:schemeClr val="tx1"/>
              </a:solidFill>
            </a:rPr>
            <a:t>Bus</a:t>
          </a:r>
          <a:r>
            <a:rPr lang="tr-TR" sz="2800" b="1" dirty="0">
              <a:solidFill>
                <a:schemeClr val="tx1"/>
              </a:solidFill>
            </a:rPr>
            <a:t>)</a:t>
          </a:r>
        </a:p>
        <a:p>
          <a:pPr algn="ctr"/>
          <a:endParaRPr lang="tr-TR" sz="2800" b="1" dirty="0">
            <a:solidFill>
              <a:schemeClr val="tx1"/>
            </a:solidFill>
          </a:endParaRPr>
        </a:p>
      </dgm:t>
    </dgm:pt>
    <dgm:pt modelId="{CE9BB629-B2B0-4D01-B2ED-567338612A70}" type="parTrans" cxnId="{7FC9799B-39FA-4AFF-BBA1-5D619F012763}">
      <dgm:prSet/>
      <dgm:spPr/>
      <dgm:t>
        <a:bodyPr/>
        <a:lstStyle/>
        <a:p>
          <a:endParaRPr lang="en-US"/>
        </a:p>
      </dgm:t>
    </dgm:pt>
    <dgm:pt modelId="{165FDACC-57A7-4912-9FA2-FA629AF9F31E}" type="sibTrans" cxnId="{7FC9799B-39FA-4AFF-BBA1-5D619F012763}">
      <dgm:prSet/>
      <dgm:spPr/>
      <dgm:t>
        <a:bodyPr/>
        <a:lstStyle/>
        <a:p>
          <a:endParaRPr lang="en-US"/>
        </a:p>
      </dgm:t>
    </dgm:pt>
    <dgm:pt modelId="{86AEB87C-B2A3-4189-BABE-E6A1FABBBCA9}" type="pres">
      <dgm:prSet presAssocID="{F4A6E1FE-773E-40C1-81F2-D6C55AA40573}" presName="vert0" presStyleCnt="0">
        <dgm:presLayoutVars>
          <dgm:dir/>
          <dgm:animOne val="branch"/>
          <dgm:animLvl val="lvl"/>
        </dgm:presLayoutVars>
      </dgm:prSet>
      <dgm:spPr/>
    </dgm:pt>
    <dgm:pt modelId="{B6968501-234B-454D-AB3C-C6B06E281AC5}" type="pres">
      <dgm:prSet presAssocID="{657CBC4B-F53A-4F31-A1DC-4E30F2C0E16F}" presName="thickLine" presStyleLbl="alignNode1" presStyleIdx="0" presStyleCnt="1" custLinFactNeighborY="-82726"/>
      <dgm:spPr/>
    </dgm:pt>
    <dgm:pt modelId="{2C1FD21B-6A20-41B8-979E-C7D655A55377}" type="pres">
      <dgm:prSet presAssocID="{657CBC4B-F53A-4F31-A1DC-4E30F2C0E16F}" presName="horz1" presStyleCnt="0"/>
      <dgm:spPr/>
    </dgm:pt>
    <dgm:pt modelId="{B4FFF781-B2FB-434A-8636-8CE29087FE8F}" type="pres">
      <dgm:prSet presAssocID="{657CBC4B-F53A-4F31-A1DC-4E30F2C0E16F}" presName="tx1" presStyleLbl="revTx" presStyleIdx="0" presStyleCnt="1" custScaleY="93809"/>
      <dgm:spPr/>
    </dgm:pt>
    <dgm:pt modelId="{EF3538A6-2B3B-4C5F-9DE3-B88E39A4DD10}" type="pres">
      <dgm:prSet presAssocID="{657CBC4B-F53A-4F31-A1DC-4E30F2C0E16F}" presName="vert1" presStyleCnt="0"/>
      <dgm:spPr/>
    </dgm:pt>
  </dgm:ptLst>
  <dgm:cxnLst>
    <dgm:cxn modelId="{93FEF42B-8222-4819-BB12-BAF3A43A8BD8}" type="presOf" srcId="{657CBC4B-F53A-4F31-A1DC-4E30F2C0E16F}" destId="{B4FFF781-B2FB-434A-8636-8CE29087FE8F}" srcOrd="0" destOrd="0" presId="urn:microsoft.com/office/officeart/2008/layout/LinedList"/>
    <dgm:cxn modelId="{7FC9799B-39FA-4AFF-BBA1-5D619F012763}" srcId="{F4A6E1FE-773E-40C1-81F2-D6C55AA40573}" destId="{657CBC4B-F53A-4F31-A1DC-4E30F2C0E16F}" srcOrd="0" destOrd="0" parTransId="{CE9BB629-B2B0-4D01-B2ED-567338612A70}" sibTransId="{165FDACC-57A7-4912-9FA2-FA629AF9F31E}"/>
    <dgm:cxn modelId="{654B77EB-6834-4B3F-BDA0-DAFF5C973D1A}" type="presOf" srcId="{F4A6E1FE-773E-40C1-81F2-D6C55AA40573}" destId="{86AEB87C-B2A3-4189-BABE-E6A1FABBBCA9}" srcOrd="0" destOrd="0" presId="urn:microsoft.com/office/officeart/2008/layout/LinedList"/>
    <dgm:cxn modelId="{41AECF6A-B649-48B9-93F3-BDEF6B10E364}" type="presParOf" srcId="{86AEB87C-B2A3-4189-BABE-E6A1FABBBCA9}" destId="{B6968501-234B-454D-AB3C-C6B06E281AC5}" srcOrd="0" destOrd="0" presId="urn:microsoft.com/office/officeart/2008/layout/LinedList"/>
    <dgm:cxn modelId="{6BC83FB9-A9A5-44C3-AE15-54B96E39C4D4}" type="presParOf" srcId="{86AEB87C-B2A3-4189-BABE-E6A1FABBBCA9}" destId="{2C1FD21B-6A20-41B8-979E-C7D655A55377}" srcOrd="1" destOrd="0" presId="urn:microsoft.com/office/officeart/2008/layout/LinedList"/>
    <dgm:cxn modelId="{26349028-6127-4551-9517-25E01635DE8B}" type="presParOf" srcId="{2C1FD21B-6A20-41B8-979E-C7D655A55377}" destId="{B4FFF781-B2FB-434A-8636-8CE29087FE8F}" srcOrd="0" destOrd="0" presId="urn:microsoft.com/office/officeart/2008/layout/LinedList"/>
    <dgm:cxn modelId="{4F56193F-1BF7-45A7-B6BF-1A056F0C98CF}" type="presParOf" srcId="{2C1FD21B-6A20-41B8-979E-C7D655A55377}" destId="{EF3538A6-2B3B-4C5F-9DE3-B88E39A4DD1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C215BD7-7EDF-4718-B57E-93A3EBBAB3EA}" type="doc">
      <dgm:prSet loTypeId="urn:microsoft.com/office/officeart/2008/layout/LinedList" loCatId="list" qsTypeId="urn:microsoft.com/office/officeart/2005/8/quickstyle/simple1#3" qsCatId="simple" csTypeId="urn:microsoft.com/office/officeart/2005/8/colors/accent1_2#3" csCatId="accent1" phldr="1"/>
      <dgm:spPr/>
      <dgm:t>
        <a:bodyPr/>
        <a:lstStyle/>
        <a:p>
          <a:endParaRPr lang="en-US"/>
        </a:p>
      </dgm:t>
    </dgm:pt>
    <dgm:pt modelId="{BCF08105-ACDE-4C43-98E6-285E7727214C}">
      <dgm:prSet/>
      <dgm:spPr/>
      <dgm:t>
        <a:bodyPr/>
        <a:lstStyle/>
        <a:p>
          <a:r>
            <a:rPr lang="tr-TR" dirty="0"/>
            <a:t>12Kw Lazer Kesim Makinesi – Çift Tabla (6*2M)</a:t>
          </a:r>
          <a:endParaRPr lang="en-US" dirty="0"/>
        </a:p>
      </dgm:t>
    </dgm:pt>
    <dgm:pt modelId="{88E9772A-A159-4235-8CFE-EE75BEA79439}" type="parTrans" cxnId="{8D6B9758-6FBB-4F2F-9BBF-F403D6164AFB}">
      <dgm:prSet/>
      <dgm:spPr/>
      <dgm:t>
        <a:bodyPr/>
        <a:lstStyle/>
        <a:p>
          <a:endParaRPr lang="en-US"/>
        </a:p>
      </dgm:t>
    </dgm:pt>
    <dgm:pt modelId="{570F9EEA-8641-4324-BAB2-7A52E838717D}" type="sibTrans" cxnId="{8D6B9758-6FBB-4F2F-9BBF-F403D6164AFB}">
      <dgm:prSet/>
      <dgm:spPr/>
      <dgm:t>
        <a:bodyPr/>
        <a:lstStyle/>
        <a:p>
          <a:endParaRPr lang="en-US"/>
        </a:p>
      </dgm:t>
    </dgm:pt>
    <dgm:pt modelId="{32232E75-CCE7-4956-9CF4-8718439BBE36}">
      <dgm:prSet/>
      <dgm:spPr/>
      <dgm:t>
        <a:bodyPr/>
        <a:lstStyle/>
        <a:p>
          <a:r>
            <a:rPr lang="pl-PL" dirty="0"/>
            <a:t>2Kw La</a:t>
          </a:r>
          <a:r>
            <a:rPr lang="tr-TR" dirty="0"/>
            <a:t>z</a:t>
          </a:r>
          <a:r>
            <a:rPr lang="pl-PL" dirty="0"/>
            <a:t>er </a:t>
          </a:r>
          <a:r>
            <a:rPr lang="tr-TR" dirty="0"/>
            <a:t>Kesim Makinesi (</a:t>
          </a:r>
          <a:r>
            <a:rPr lang="pl-PL" dirty="0"/>
            <a:t>3*1</a:t>
          </a:r>
          <a:r>
            <a:rPr lang="tr-TR" dirty="0"/>
            <a:t>.</a:t>
          </a:r>
          <a:r>
            <a:rPr lang="pl-PL" dirty="0"/>
            <a:t>5M</a:t>
          </a:r>
          <a:r>
            <a:rPr lang="tr-TR" dirty="0"/>
            <a:t>)</a:t>
          </a:r>
          <a:r>
            <a:rPr lang="pl-PL" dirty="0"/>
            <a:t> </a:t>
          </a:r>
          <a:endParaRPr lang="tr-TR" dirty="0"/>
        </a:p>
      </dgm:t>
    </dgm:pt>
    <dgm:pt modelId="{0AAFC914-8699-4139-B08F-8CF2D2112A9C}" type="parTrans" cxnId="{C2E9F272-0FBD-4D98-96B1-B0FF910642A8}">
      <dgm:prSet/>
      <dgm:spPr/>
      <dgm:t>
        <a:bodyPr/>
        <a:lstStyle/>
        <a:p>
          <a:endParaRPr lang="tr-TR"/>
        </a:p>
      </dgm:t>
    </dgm:pt>
    <dgm:pt modelId="{50A6489C-EA17-4FE3-A560-5DEF575976A4}" type="sibTrans" cxnId="{C2E9F272-0FBD-4D98-96B1-B0FF910642A8}">
      <dgm:prSet/>
      <dgm:spPr/>
      <dgm:t>
        <a:bodyPr/>
        <a:lstStyle/>
        <a:p>
          <a:endParaRPr lang="tr-TR"/>
        </a:p>
      </dgm:t>
    </dgm:pt>
    <dgm:pt modelId="{A8CA4ECA-DAEF-4CFC-9A9A-879C94EDCACB}">
      <dgm:prSet/>
      <dgm:spPr/>
      <dgm:t>
        <a:bodyPr/>
        <a:lstStyle/>
        <a:p>
          <a:r>
            <a:rPr lang="tr-TR" dirty="0"/>
            <a:t>Büküm Makinesi (6M - 320T)</a:t>
          </a:r>
        </a:p>
      </dgm:t>
    </dgm:pt>
    <dgm:pt modelId="{64381DF2-35BA-43F6-92AF-05736C4E4782}" type="parTrans" cxnId="{44BED926-8E0B-4501-9B6A-83A2A8AFB7EB}">
      <dgm:prSet/>
      <dgm:spPr/>
      <dgm:t>
        <a:bodyPr/>
        <a:lstStyle/>
        <a:p>
          <a:endParaRPr lang="tr-TR"/>
        </a:p>
      </dgm:t>
    </dgm:pt>
    <dgm:pt modelId="{9018C8CC-A68A-4E22-9BF4-1CCD625B9AFE}" type="sibTrans" cxnId="{44BED926-8E0B-4501-9B6A-83A2A8AFB7EB}">
      <dgm:prSet/>
      <dgm:spPr/>
      <dgm:t>
        <a:bodyPr/>
        <a:lstStyle/>
        <a:p>
          <a:endParaRPr lang="tr-TR"/>
        </a:p>
      </dgm:t>
    </dgm:pt>
    <dgm:pt modelId="{3CFDA190-5B05-4F90-AB7A-8584EE5AF72F}">
      <dgm:prSet/>
      <dgm:spPr/>
      <dgm:t>
        <a:bodyPr/>
        <a:lstStyle/>
        <a:p>
          <a:r>
            <a:rPr lang="tr-TR" dirty="0"/>
            <a:t>Giyotin Makas (3*0.01M) </a:t>
          </a:r>
        </a:p>
      </dgm:t>
    </dgm:pt>
    <dgm:pt modelId="{2C27D558-9F5C-4EA4-96C3-76476A041FFE}" type="parTrans" cxnId="{7210BB70-D5A9-42C6-BCB6-68967BE114EC}">
      <dgm:prSet/>
      <dgm:spPr/>
      <dgm:t>
        <a:bodyPr/>
        <a:lstStyle/>
        <a:p>
          <a:endParaRPr lang="tr-TR"/>
        </a:p>
      </dgm:t>
    </dgm:pt>
    <dgm:pt modelId="{77FDE595-13F4-4628-926D-B4534E73C3EB}" type="sibTrans" cxnId="{7210BB70-D5A9-42C6-BCB6-68967BE114EC}">
      <dgm:prSet/>
      <dgm:spPr/>
      <dgm:t>
        <a:bodyPr/>
        <a:lstStyle/>
        <a:p>
          <a:endParaRPr lang="tr-TR"/>
        </a:p>
      </dgm:t>
    </dgm:pt>
    <dgm:pt modelId="{FC962467-FF61-4F2A-A211-2D93EF362083}">
      <dgm:prSet/>
      <dgm:spPr/>
      <dgm:t>
        <a:bodyPr/>
        <a:lstStyle/>
        <a:p>
          <a:r>
            <a:rPr lang="en-US" dirty="0"/>
            <a:t>7 </a:t>
          </a:r>
          <a:r>
            <a:rPr lang="tr-TR" dirty="0"/>
            <a:t>Eksenli Robot Kaynak Makinesi</a:t>
          </a:r>
        </a:p>
      </dgm:t>
    </dgm:pt>
    <dgm:pt modelId="{AF945A9D-28B8-464C-8635-D9EDF804EBD2}" type="parTrans" cxnId="{52EA7E71-DD8C-45E5-BF5D-F3E84E1D09E9}">
      <dgm:prSet/>
      <dgm:spPr/>
      <dgm:t>
        <a:bodyPr/>
        <a:lstStyle/>
        <a:p>
          <a:endParaRPr lang="tr-TR"/>
        </a:p>
      </dgm:t>
    </dgm:pt>
    <dgm:pt modelId="{FE6E5210-9641-4A67-BAF6-06E691A2ED6C}" type="sibTrans" cxnId="{52EA7E71-DD8C-45E5-BF5D-F3E84E1D09E9}">
      <dgm:prSet/>
      <dgm:spPr/>
      <dgm:t>
        <a:bodyPr/>
        <a:lstStyle/>
        <a:p>
          <a:endParaRPr lang="tr-TR"/>
        </a:p>
      </dgm:t>
    </dgm:pt>
    <dgm:pt modelId="{8122869E-3057-48B8-A44D-2B9FDE66114C}">
      <dgm:prSet/>
      <dgm:spPr/>
      <dgm:t>
        <a:bodyPr/>
        <a:lstStyle/>
        <a:p>
          <a:r>
            <a:rPr lang="tr-TR" dirty="0"/>
            <a:t>Çeşitli</a:t>
          </a:r>
          <a:r>
            <a:rPr lang="en-US" dirty="0"/>
            <a:t> </a:t>
          </a:r>
          <a:r>
            <a:rPr lang="tr-TR" dirty="0"/>
            <a:t>Kaynak Makineleri </a:t>
          </a:r>
          <a:r>
            <a:rPr lang="en-US" dirty="0"/>
            <a:t>(</a:t>
          </a:r>
          <a:r>
            <a:rPr lang="tr-TR" dirty="0" err="1"/>
            <a:t>Gazaltı</a:t>
          </a:r>
          <a:r>
            <a:rPr lang="tr-TR" dirty="0"/>
            <a:t> ve Lazer)</a:t>
          </a:r>
        </a:p>
      </dgm:t>
    </dgm:pt>
    <dgm:pt modelId="{2421A997-3EDF-4284-BB7D-06FA25E63303}" type="parTrans" cxnId="{246301A6-3C1A-4F55-B291-CA8031EA1139}">
      <dgm:prSet/>
      <dgm:spPr/>
      <dgm:t>
        <a:bodyPr/>
        <a:lstStyle/>
        <a:p>
          <a:endParaRPr lang="tr-TR"/>
        </a:p>
      </dgm:t>
    </dgm:pt>
    <dgm:pt modelId="{9C813D53-0EC5-4E14-B87F-63D84A057D53}" type="sibTrans" cxnId="{246301A6-3C1A-4F55-B291-CA8031EA1139}">
      <dgm:prSet/>
      <dgm:spPr/>
      <dgm:t>
        <a:bodyPr/>
        <a:lstStyle/>
        <a:p>
          <a:endParaRPr lang="tr-TR"/>
        </a:p>
      </dgm:t>
    </dgm:pt>
    <dgm:pt modelId="{3C65C9FB-8F76-491E-8476-ADCD59258E74}">
      <dgm:prSet/>
      <dgm:spPr/>
      <dgm:t>
        <a:bodyPr/>
        <a:lstStyle/>
        <a:p>
          <a:r>
            <a:rPr lang="tr-TR" dirty="0"/>
            <a:t>3 Eksenli CNC Torna Makinesi</a:t>
          </a:r>
        </a:p>
      </dgm:t>
    </dgm:pt>
    <dgm:pt modelId="{622BBEBE-3B40-492D-AB94-E5D8A23CFF99}" type="parTrans" cxnId="{42F6B16C-429E-4FBC-ACE3-C576E40F76B1}">
      <dgm:prSet/>
      <dgm:spPr/>
      <dgm:t>
        <a:bodyPr/>
        <a:lstStyle/>
        <a:p>
          <a:endParaRPr lang="tr-TR"/>
        </a:p>
      </dgm:t>
    </dgm:pt>
    <dgm:pt modelId="{6EE392F9-1E39-488F-BB05-94F7B11F5075}" type="sibTrans" cxnId="{42F6B16C-429E-4FBC-ACE3-C576E40F76B1}">
      <dgm:prSet/>
      <dgm:spPr/>
      <dgm:t>
        <a:bodyPr/>
        <a:lstStyle/>
        <a:p>
          <a:endParaRPr lang="tr-TR"/>
        </a:p>
      </dgm:t>
    </dgm:pt>
    <dgm:pt modelId="{FE148DF5-6C86-460B-BB6F-A41126E529BB}">
      <dgm:prSet/>
      <dgm:spPr/>
      <dgm:t>
        <a:bodyPr/>
        <a:lstStyle/>
        <a:p>
          <a:r>
            <a:rPr lang="tr-TR" dirty="0"/>
            <a:t>5 Adet Universal Torna Makinesi</a:t>
          </a:r>
        </a:p>
      </dgm:t>
    </dgm:pt>
    <dgm:pt modelId="{9663BA27-DD3C-4DCB-960F-49CABF28B7CC}" type="parTrans" cxnId="{B356E678-C635-4925-9EC8-6FF7D59EBD95}">
      <dgm:prSet/>
      <dgm:spPr/>
      <dgm:t>
        <a:bodyPr/>
        <a:lstStyle/>
        <a:p>
          <a:endParaRPr lang="tr-TR"/>
        </a:p>
      </dgm:t>
    </dgm:pt>
    <dgm:pt modelId="{404016E2-ACAD-4D32-BBB3-442333DBD334}" type="sibTrans" cxnId="{B356E678-C635-4925-9EC8-6FF7D59EBD95}">
      <dgm:prSet/>
      <dgm:spPr/>
      <dgm:t>
        <a:bodyPr/>
        <a:lstStyle/>
        <a:p>
          <a:endParaRPr lang="tr-TR"/>
        </a:p>
      </dgm:t>
    </dgm:pt>
    <dgm:pt modelId="{792C0A80-79A8-4B46-B5A0-898233C4D7E6}">
      <dgm:prSet/>
      <dgm:spPr/>
      <dgm:t>
        <a:bodyPr/>
        <a:lstStyle/>
        <a:p>
          <a:r>
            <a:rPr lang="fr-FR" dirty="0"/>
            <a:t>2 </a:t>
          </a:r>
          <a:r>
            <a:rPr lang="tr-TR" dirty="0" err="1"/>
            <a:t>Ader</a:t>
          </a:r>
          <a:r>
            <a:rPr lang="fr-FR" dirty="0"/>
            <a:t> </a:t>
          </a:r>
          <a:r>
            <a:rPr lang="tr-TR" dirty="0"/>
            <a:t>Pres Makinesi</a:t>
          </a:r>
          <a:r>
            <a:rPr lang="fr-FR" dirty="0"/>
            <a:t> </a:t>
          </a:r>
          <a:r>
            <a:rPr lang="tr-TR" dirty="0"/>
            <a:t>(</a:t>
          </a:r>
          <a:r>
            <a:rPr lang="fr-FR" dirty="0"/>
            <a:t>350 T</a:t>
          </a:r>
          <a:r>
            <a:rPr lang="tr-TR" dirty="0"/>
            <a:t>)</a:t>
          </a:r>
        </a:p>
      </dgm:t>
    </dgm:pt>
    <dgm:pt modelId="{56E00165-7E1B-4FFD-A3D5-AE508C789970}" type="parTrans" cxnId="{AC430B1C-A46C-491D-884E-D15B9665FCEA}">
      <dgm:prSet/>
      <dgm:spPr/>
      <dgm:t>
        <a:bodyPr/>
        <a:lstStyle/>
        <a:p>
          <a:endParaRPr lang="tr-TR"/>
        </a:p>
      </dgm:t>
    </dgm:pt>
    <dgm:pt modelId="{3D92A997-226F-45E0-A7F4-AE351B7E78C8}" type="sibTrans" cxnId="{AC430B1C-A46C-491D-884E-D15B9665FCEA}">
      <dgm:prSet/>
      <dgm:spPr/>
      <dgm:t>
        <a:bodyPr/>
        <a:lstStyle/>
        <a:p>
          <a:endParaRPr lang="tr-TR"/>
        </a:p>
      </dgm:t>
    </dgm:pt>
    <dgm:pt modelId="{217283ED-04ED-482B-B998-F01DCEF2F343}">
      <dgm:prSet/>
      <dgm:spPr/>
      <dgm:t>
        <a:bodyPr/>
        <a:lstStyle/>
        <a:p>
          <a:r>
            <a:rPr lang="tr-TR" dirty="0"/>
            <a:t>Freze</a:t>
          </a:r>
        </a:p>
      </dgm:t>
    </dgm:pt>
    <dgm:pt modelId="{97371F0E-6301-4F43-B795-4C4068FF4A6F}" type="parTrans" cxnId="{35C5F7F9-DA0A-4E57-AE27-1CCB19266DA3}">
      <dgm:prSet/>
      <dgm:spPr/>
      <dgm:t>
        <a:bodyPr/>
        <a:lstStyle/>
        <a:p>
          <a:endParaRPr lang="tr-TR"/>
        </a:p>
      </dgm:t>
    </dgm:pt>
    <dgm:pt modelId="{577713C3-B984-414B-A073-2C017F6E41E9}" type="sibTrans" cxnId="{35C5F7F9-DA0A-4E57-AE27-1CCB19266DA3}">
      <dgm:prSet/>
      <dgm:spPr/>
      <dgm:t>
        <a:bodyPr/>
        <a:lstStyle/>
        <a:p>
          <a:endParaRPr lang="tr-TR"/>
        </a:p>
      </dgm:t>
    </dgm:pt>
    <dgm:pt modelId="{D5BDFAFC-5141-4E87-8BEA-977C74907FCD}">
      <dgm:prSet/>
      <dgm:spPr/>
      <dgm:t>
        <a:bodyPr/>
        <a:lstStyle/>
        <a:p>
          <a:r>
            <a:rPr lang="tr-TR" dirty="0"/>
            <a:t>Soğuk Galvaniz Ünitesi - 1*3*1.2M (W*L*H)</a:t>
          </a:r>
        </a:p>
      </dgm:t>
    </dgm:pt>
    <dgm:pt modelId="{EB9B63B3-3D2A-48AF-82B2-4E9C03895424}" type="parTrans" cxnId="{7179221D-92FA-406A-A32E-B62C9538F5CC}">
      <dgm:prSet/>
      <dgm:spPr/>
      <dgm:t>
        <a:bodyPr/>
        <a:lstStyle/>
        <a:p>
          <a:endParaRPr lang="tr-TR"/>
        </a:p>
      </dgm:t>
    </dgm:pt>
    <dgm:pt modelId="{FD7B7AA6-3C72-493E-BE51-1B712BD8033C}" type="sibTrans" cxnId="{7179221D-92FA-406A-A32E-B62C9538F5CC}">
      <dgm:prSet/>
      <dgm:spPr/>
      <dgm:t>
        <a:bodyPr/>
        <a:lstStyle/>
        <a:p>
          <a:endParaRPr lang="tr-TR"/>
        </a:p>
      </dgm:t>
    </dgm:pt>
    <dgm:pt modelId="{2847EBC0-7AB7-45D8-AD7B-1334EEE720CA}">
      <dgm:prSet/>
      <dgm:spPr/>
      <dgm:t>
        <a:bodyPr/>
        <a:lstStyle/>
        <a:p>
          <a:r>
            <a:rPr lang="tr-TR"/>
            <a:t>Çeşitli Kapasitede </a:t>
          </a:r>
          <a:r>
            <a:rPr lang="tr-TR" dirty="0"/>
            <a:t>Vinç (Min. 5T &amp; </a:t>
          </a:r>
          <a:r>
            <a:rPr lang="tr-TR" dirty="0" err="1"/>
            <a:t>Maks</a:t>
          </a:r>
          <a:r>
            <a:rPr lang="tr-TR" dirty="0"/>
            <a:t>. 10T)</a:t>
          </a:r>
        </a:p>
      </dgm:t>
    </dgm:pt>
    <dgm:pt modelId="{E036B6C5-DDD2-458B-9F76-B7578889AE93}" type="parTrans" cxnId="{FEC47244-D355-48AE-9E4C-72D130011128}">
      <dgm:prSet/>
      <dgm:spPr/>
      <dgm:t>
        <a:bodyPr/>
        <a:lstStyle/>
        <a:p>
          <a:endParaRPr lang="tr-TR"/>
        </a:p>
      </dgm:t>
    </dgm:pt>
    <dgm:pt modelId="{024B4594-E693-4302-AE3E-6F8B503D075B}" type="sibTrans" cxnId="{FEC47244-D355-48AE-9E4C-72D130011128}">
      <dgm:prSet/>
      <dgm:spPr/>
      <dgm:t>
        <a:bodyPr/>
        <a:lstStyle/>
        <a:p>
          <a:endParaRPr lang="tr-TR"/>
        </a:p>
      </dgm:t>
    </dgm:pt>
    <dgm:pt modelId="{E1D1D1A1-6B87-4FC0-B23F-AA9F99DA97BE}" type="pres">
      <dgm:prSet presAssocID="{BC215BD7-7EDF-4718-B57E-93A3EBBAB3EA}" presName="vert0" presStyleCnt="0">
        <dgm:presLayoutVars>
          <dgm:dir/>
          <dgm:animOne val="branch"/>
          <dgm:animLvl val="lvl"/>
        </dgm:presLayoutVars>
      </dgm:prSet>
      <dgm:spPr/>
    </dgm:pt>
    <dgm:pt modelId="{81136CAE-535B-43AF-BE7D-16C7745553AC}" type="pres">
      <dgm:prSet presAssocID="{BCF08105-ACDE-4C43-98E6-285E7727214C}" presName="thickLine" presStyleLbl="alignNode1" presStyleIdx="0" presStyleCnt="12"/>
      <dgm:spPr/>
    </dgm:pt>
    <dgm:pt modelId="{D5E600CB-E3CA-4293-87EA-427A92858C38}" type="pres">
      <dgm:prSet presAssocID="{BCF08105-ACDE-4C43-98E6-285E7727214C}" presName="horz1" presStyleCnt="0"/>
      <dgm:spPr/>
    </dgm:pt>
    <dgm:pt modelId="{13C5117B-BE2B-4A02-8768-D775A29BD0D5}" type="pres">
      <dgm:prSet presAssocID="{BCF08105-ACDE-4C43-98E6-285E7727214C}" presName="tx1" presStyleLbl="revTx" presStyleIdx="0" presStyleCnt="12"/>
      <dgm:spPr/>
    </dgm:pt>
    <dgm:pt modelId="{820722C6-E3BF-4593-97DD-8E6C229C878D}" type="pres">
      <dgm:prSet presAssocID="{BCF08105-ACDE-4C43-98E6-285E7727214C}" presName="vert1" presStyleCnt="0"/>
      <dgm:spPr/>
    </dgm:pt>
    <dgm:pt modelId="{A2F192C5-D8D0-42DF-85EA-917C9B8411A6}" type="pres">
      <dgm:prSet presAssocID="{32232E75-CCE7-4956-9CF4-8718439BBE36}" presName="thickLine" presStyleLbl="alignNode1" presStyleIdx="1" presStyleCnt="12"/>
      <dgm:spPr/>
    </dgm:pt>
    <dgm:pt modelId="{815FFF52-41E9-4226-9EFB-3AF0E27B6A36}" type="pres">
      <dgm:prSet presAssocID="{32232E75-CCE7-4956-9CF4-8718439BBE36}" presName="horz1" presStyleCnt="0"/>
      <dgm:spPr/>
    </dgm:pt>
    <dgm:pt modelId="{FFA9CC65-FA3E-40D2-ADF0-0D8EB0C751A9}" type="pres">
      <dgm:prSet presAssocID="{32232E75-CCE7-4956-9CF4-8718439BBE36}" presName="tx1" presStyleLbl="revTx" presStyleIdx="1" presStyleCnt="12"/>
      <dgm:spPr/>
    </dgm:pt>
    <dgm:pt modelId="{2FC4FB7F-AAA0-43F4-93B1-192B67C8CAD6}" type="pres">
      <dgm:prSet presAssocID="{32232E75-CCE7-4956-9CF4-8718439BBE36}" presName="vert1" presStyleCnt="0"/>
      <dgm:spPr/>
    </dgm:pt>
    <dgm:pt modelId="{A5251C3A-4C69-4A22-A69C-C79B9039688E}" type="pres">
      <dgm:prSet presAssocID="{A8CA4ECA-DAEF-4CFC-9A9A-879C94EDCACB}" presName="thickLine" presStyleLbl="alignNode1" presStyleIdx="2" presStyleCnt="12"/>
      <dgm:spPr/>
    </dgm:pt>
    <dgm:pt modelId="{EA1FD62E-6B6E-4524-8D6D-89BBE11015A7}" type="pres">
      <dgm:prSet presAssocID="{A8CA4ECA-DAEF-4CFC-9A9A-879C94EDCACB}" presName="horz1" presStyleCnt="0"/>
      <dgm:spPr/>
    </dgm:pt>
    <dgm:pt modelId="{554583A0-ABDC-44D1-855C-EC2450ECB454}" type="pres">
      <dgm:prSet presAssocID="{A8CA4ECA-DAEF-4CFC-9A9A-879C94EDCACB}" presName="tx1" presStyleLbl="revTx" presStyleIdx="2" presStyleCnt="12"/>
      <dgm:spPr/>
    </dgm:pt>
    <dgm:pt modelId="{889A81DB-2857-464A-B3B4-F1F7229B8268}" type="pres">
      <dgm:prSet presAssocID="{A8CA4ECA-DAEF-4CFC-9A9A-879C94EDCACB}" presName="vert1" presStyleCnt="0"/>
      <dgm:spPr/>
    </dgm:pt>
    <dgm:pt modelId="{1B33156B-7245-4E1F-9152-96CEC63D4A34}" type="pres">
      <dgm:prSet presAssocID="{3CFDA190-5B05-4F90-AB7A-8584EE5AF72F}" presName="thickLine" presStyleLbl="alignNode1" presStyleIdx="3" presStyleCnt="12"/>
      <dgm:spPr/>
    </dgm:pt>
    <dgm:pt modelId="{608886EF-1280-4D3E-9F65-D80B5F60D472}" type="pres">
      <dgm:prSet presAssocID="{3CFDA190-5B05-4F90-AB7A-8584EE5AF72F}" presName="horz1" presStyleCnt="0"/>
      <dgm:spPr/>
    </dgm:pt>
    <dgm:pt modelId="{5B3FA39C-E2E3-448A-8C4B-0179C0615461}" type="pres">
      <dgm:prSet presAssocID="{3CFDA190-5B05-4F90-AB7A-8584EE5AF72F}" presName="tx1" presStyleLbl="revTx" presStyleIdx="3" presStyleCnt="12"/>
      <dgm:spPr/>
    </dgm:pt>
    <dgm:pt modelId="{00733E83-D8C1-47EA-B1DB-DD6B9EF289A7}" type="pres">
      <dgm:prSet presAssocID="{3CFDA190-5B05-4F90-AB7A-8584EE5AF72F}" presName="vert1" presStyleCnt="0"/>
      <dgm:spPr/>
    </dgm:pt>
    <dgm:pt modelId="{EA0DB158-D09E-43E8-BCE0-99BC91B32969}" type="pres">
      <dgm:prSet presAssocID="{FC962467-FF61-4F2A-A211-2D93EF362083}" presName="thickLine" presStyleLbl="alignNode1" presStyleIdx="4" presStyleCnt="12"/>
      <dgm:spPr/>
    </dgm:pt>
    <dgm:pt modelId="{C41984E3-7EF4-4811-A890-652E38405500}" type="pres">
      <dgm:prSet presAssocID="{FC962467-FF61-4F2A-A211-2D93EF362083}" presName="horz1" presStyleCnt="0"/>
      <dgm:spPr/>
    </dgm:pt>
    <dgm:pt modelId="{4E2ABAB6-12A2-4FFD-BD60-5876B0E2CE01}" type="pres">
      <dgm:prSet presAssocID="{FC962467-FF61-4F2A-A211-2D93EF362083}" presName="tx1" presStyleLbl="revTx" presStyleIdx="4" presStyleCnt="12"/>
      <dgm:spPr/>
    </dgm:pt>
    <dgm:pt modelId="{40BA8095-70EE-4E63-A709-8D77EB3D4F6E}" type="pres">
      <dgm:prSet presAssocID="{FC962467-FF61-4F2A-A211-2D93EF362083}" presName="vert1" presStyleCnt="0"/>
      <dgm:spPr/>
    </dgm:pt>
    <dgm:pt modelId="{33282E06-4265-4907-9A67-8D359FB1EB69}" type="pres">
      <dgm:prSet presAssocID="{8122869E-3057-48B8-A44D-2B9FDE66114C}" presName="thickLine" presStyleLbl="alignNode1" presStyleIdx="5" presStyleCnt="12"/>
      <dgm:spPr/>
    </dgm:pt>
    <dgm:pt modelId="{C3EC80FC-6F4F-40E6-9DF7-9923EC000A54}" type="pres">
      <dgm:prSet presAssocID="{8122869E-3057-48B8-A44D-2B9FDE66114C}" presName="horz1" presStyleCnt="0"/>
      <dgm:spPr/>
    </dgm:pt>
    <dgm:pt modelId="{C347259F-D6C1-4118-ACDA-4789AB4AA301}" type="pres">
      <dgm:prSet presAssocID="{8122869E-3057-48B8-A44D-2B9FDE66114C}" presName="tx1" presStyleLbl="revTx" presStyleIdx="5" presStyleCnt="12"/>
      <dgm:spPr/>
    </dgm:pt>
    <dgm:pt modelId="{D4BE62DD-E7F3-42D1-A48D-463ED976EC4A}" type="pres">
      <dgm:prSet presAssocID="{8122869E-3057-48B8-A44D-2B9FDE66114C}" presName="vert1" presStyleCnt="0"/>
      <dgm:spPr/>
    </dgm:pt>
    <dgm:pt modelId="{0AC64CDF-F1C3-446E-A7E1-6A0447A1F8A5}" type="pres">
      <dgm:prSet presAssocID="{3C65C9FB-8F76-491E-8476-ADCD59258E74}" presName="thickLine" presStyleLbl="alignNode1" presStyleIdx="6" presStyleCnt="12"/>
      <dgm:spPr/>
    </dgm:pt>
    <dgm:pt modelId="{1F2F42A5-2BA0-4552-813E-B7AB59B84C0D}" type="pres">
      <dgm:prSet presAssocID="{3C65C9FB-8F76-491E-8476-ADCD59258E74}" presName="horz1" presStyleCnt="0"/>
      <dgm:spPr/>
    </dgm:pt>
    <dgm:pt modelId="{2C02724D-6FF3-42A1-A916-95A33FAF91CA}" type="pres">
      <dgm:prSet presAssocID="{3C65C9FB-8F76-491E-8476-ADCD59258E74}" presName="tx1" presStyleLbl="revTx" presStyleIdx="6" presStyleCnt="12"/>
      <dgm:spPr/>
    </dgm:pt>
    <dgm:pt modelId="{4D8AF44B-1539-43A7-B5BB-F3A404C353CA}" type="pres">
      <dgm:prSet presAssocID="{3C65C9FB-8F76-491E-8476-ADCD59258E74}" presName="vert1" presStyleCnt="0"/>
      <dgm:spPr/>
    </dgm:pt>
    <dgm:pt modelId="{5205F943-B521-4230-A17A-2FC7257BC134}" type="pres">
      <dgm:prSet presAssocID="{FE148DF5-6C86-460B-BB6F-A41126E529BB}" presName="thickLine" presStyleLbl="alignNode1" presStyleIdx="7" presStyleCnt="12"/>
      <dgm:spPr/>
    </dgm:pt>
    <dgm:pt modelId="{B311F5DF-D6FE-4825-829A-0CCFEF36DC4A}" type="pres">
      <dgm:prSet presAssocID="{FE148DF5-6C86-460B-BB6F-A41126E529BB}" presName="horz1" presStyleCnt="0"/>
      <dgm:spPr/>
    </dgm:pt>
    <dgm:pt modelId="{181E13AB-94EB-4716-B870-5AEE009B8A10}" type="pres">
      <dgm:prSet presAssocID="{FE148DF5-6C86-460B-BB6F-A41126E529BB}" presName="tx1" presStyleLbl="revTx" presStyleIdx="7" presStyleCnt="12"/>
      <dgm:spPr/>
    </dgm:pt>
    <dgm:pt modelId="{648DE0C1-6397-4FE0-B910-8D5318BDED14}" type="pres">
      <dgm:prSet presAssocID="{FE148DF5-6C86-460B-BB6F-A41126E529BB}" presName="vert1" presStyleCnt="0"/>
      <dgm:spPr/>
    </dgm:pt>
    <dgm:pt modelId="{D2262C7F-CF8F-4CB6-A25B-522CA0A1ECB6}" type="pres">
      <dgm:prSet presAssocID="{792C0A80-79A8-4B46-B5A0-898233C4D7E6}" presName="thickLine" presStyleLbl="alignNode1" presStyleIdx="8" presStyleCnt="12"/>
      <dgm:spPr/>
    </dgm:pt>
    <dgm:pt modelId="{E8190E8D-B698-428C-99E6-52DC955DC1E1}" type="pres">
      <dgm:prSet presAssocID="{792C0A80-79A8-4B46-B5A0-898233C4D7E6}" presName="horz1" presStyleCnt="0"/>
      <dgm:spPr/>
    </dgm:pt>
    <dgm:pt modelId="{F5E1C65B-9759-444C-9840-7C07C2AB7E88}" type="pres">
      <dgm:prSet presAssocID="{792C0A80-79A8-4B46-B5A0-898233C4D7E6}" presName="tx1" presStyleLbl="revTx" presStyleIdx="8" presStyleCnt="12"/>
      <dgm:spPr/>
    </dgm:pt>
    <dgm:pt modelId="{FDD5DF23-A49C-4D9E-BC99-7DF234EC81C8}" type="pres">
      <dgm:prSet presAssocID="{792C0A80-79A8-4B46-B5A0-898233C4D7E6}" presName="vert1" presStyleCnt="0"/>
      <dgm:spPr/>
    </dgm:pt>
    <dgm:pt modelId="{6DCBC47C-18B7-453E-A20E-B8201F52483B}" type="pres">
      <dgm:prSet presAssocID="{217283ED-04ED-482B-B998-F01DCEF2F343}" presName="thickLine" presStyleLbl="alignNode1" presStyleIdx="9" presStyleCnt="12"/>
      <dgm:spPr/>
    </dgm:pt>
    <dgm:pt modelId="{E88FA1B4-579B-4E7C-A48D-209E6F9E94CC}" type="pres">
      <dgm:prSet presAssocID="{217283ED-04ED-482B-B998-F01DCEF2F343}" presName="horz1" presStyleCnt="0"/>
      <dgm:spPr/>
    </dgm:pt>
    <dgm:pt modelId="{A3A258AD-765A-4628-9FAE-B9D335DBA9D8}" type="pres">
      <dgm:prSet presAssocID="{217283ED-04ED-482B-B998-F01DCEF2F343}" presName="tx1" presStyleLbl="revTx" presStyleIdx="9" presStyleCnt="12"/>
      <dgm:spPr/>
    </dgm:pt>
    <dgm:pt modelId="{5F5B8640-70AA-4C44-9D93-BA5778D4F5B3}" type="pres">
      <dgm:prSet presAssocID="{217283ED-04ED-482B-B998-F01DCEF2F343}" presName="vert1" presStyleCnt="0"/>
      <dgm:spPr/>
    </dgm:pt>
    <dgm:pt modelId="{0D03973B-B83D-4B16-AFA5-5B4C8CD13B3A}" type="pres">
      <dgm:prSet presAssocID="{D5BDFAFC-5141-4E87-8BEA-977C74907FCD}" presName="thickLine" presStyleLbl="alignNode1" presStyleIdx="10" presStyleCnt="12"/>
      <dgm:spPr/>
    </dgm:pt>
    <dgm:pt modelId="{BEEB706E-BD59-49F3-A6EA-F1EC4805AC17}" type="pres">
      <dgm:prSet presAssocID="{D5BDFAFC-5141-4E87-8BEA-977C74907FCD}" presName="horz1" presStyleCnt="0"/>
      <dgm:spPr/>
    </dgm:pt>
    <dgm:pt modelId="{E4362109-AE6F-446F-8970-F58CF86D518B}" type="pres">
      <dgm:prSet presAssocID="{D5BDFAFC-5141-4E87-8BEA-977C74907FCD}" presName="tx1" presStyleLbl="revTx" presStyleIdx="10" presStyleCnt="12"/>
      <dgm:spPr/>
    </dgm:pt>
    <dgm:pt modelId="{74205BEB-9D83-402E-A3B1-15A5A8218BE5}" type="pres">
      <dgm:prSet presAssocID="{D5BDFAFC-5141-4E87-8BEA-977C74907FCD}" presName="vert1" presStyleCnt="0"/>
      <dgm:spPr/>
    </dgm:pt>
    <dgm:pt modelId="{E79AC86E-591E-4958-AF95-27B3C3C82A1E}" type="pres">
      <dgm:prSet presAssocID="{2847EBC0-7AB7-45D8-AD7B-1334EEE720CA}" presName="thickLine" presStyleLbl="alignNode1" presStyleIdx="11" presStyleCnt="12"/>
      <dgm:spPr/>
    </dgm:pt>
    <dgm:pt modelId="{51FA5DA6-8507-4316-A6E0-FC1C9A662D65}" type="pres">
      <dgm:prSet presAssocID="{2847EBC0-7AB7-45D8-AD7B-1334EEE720CA}" presName="horz1" presStyleCnt="0"/>
      <dgm:spPr/>
    </dgm:pt>
    <dgm:pt modelId="{89430E1C-CB93-4CBA-8ECB-0AB40EE64455}" type="pres">
      <dgm:prSet presAssocID="{2847EBC0-7AB7-45D8-AD7B-1334EEE720CA}" presName="tx1" presStyleLbl="revTx" presStyleIdx="11" presStyleCnt="12"/>
      <dgm:spPr/>
    </dgm:pt>
    <dgm:pt modelId="{0B2C06BA-E9C1-42E9-8BBF-ACD00BB2BED3}" type="pres">
      <dgm:prSet presAssocID="{2847EBC0-7AB7-45D8-AD7B-1334EEE720CA}" presName="vert1" presStyleCnt="0"/>
      <dgm:spPr/>
    </dgm:pt>
  </dgm:ptLst>
  <dgm:cxnLst>
    <dgm:cxn modelId="{AC430B1C-A46C-491D-884E-D15B9665FCEA}" srcId="{BC215BD7-7EDF-4718-B57E-93A3EBBAB3EA}" destId="{792C0A80-79A8-4B46-B5A0-898233C4D7E6}" srcOrd="8" destOrd="0" parTransId="{56E00165-7E1B-4FFD-A3D5-AE508C789970}" sibTransId="{3D92A997-226F-45E0-A7F4-AE351B7E78C8}"/>
    <dgm:cxn modelId="{7179221D-92FA-406A-A32E-B62C9538F5CC}" srcId="{BC215BD7-7EDF-4718-B57E-93A3EBBAB3EA}" destId="{D5BDFAFC-5141-4E87-8BEA-977C74907FCD}" srcOrd="10" destOrd="0" parTransId="{EB9B63B3-3D2A-48AF-82B2-4E9C03895424}" sibTransId="{FD7B7AA6-3C72-493E-BE51-1B712BD8033C}"/>
    <dgm:cxn modelId="{44BED926-8E0B-4501-9B6A-83A2A8AFB7EB}" srcId="{BC215BD7-7EDF-4718-B57E-93A3EBBAB3EA}" destId="{A8CA4ECA-DAEF-4CFC-9A9A-879C94EDCACB}" srcOrd="2" destOrd="0" parTransId="{64381DF2-35BA-43F6-92AF-05736C4E4782}" sibTransId="{9018C8CC-A68A-4E22-9BF4-1CCD625B9AFE}"/>
    <dgm:cxn modelId="{A23D2136-2013-465E-8873-8791AE6105B3}" type="presOf" srcId="{BCF08105-ACDE-4C43-98E6-285E7727214C}" destId="{13C5117B-BE2B-4A02-8768-D775A29BD0D5}" srcOrd="0" destOrd="0" presId="urn:microsoft.com/office/officeart/2008/layout/LinedList"/>
    <dgm:cxn modelId="{660FEE39-94BB-40A1-B53F-7BED80608B4B}" type="presOf" srcId="{3CFDA190-5B05-4F90-AB7A-8584EE5AF72F}" destId="{5B3FA39C-E2E3-448A-8C4B-0179C0615461}" srcOrd="0" destOrd="0" presId="urn:microsoft.com/office/officeart/2008/layout/LinedList"/>
    <dgm:cxn modelId="{FEC47244-D355-48AE-9E4C-72D130011128}" srcId="{BC215BD7-7EDF-4718-B57E-93A3EBBAB3EA}" destId="{2847EBC0-7AB7-45D8-AD7B-1334EEE720CA}" srcOrd="11" destOrd="0" parTransId="{E036B6C5-DDD2-458B-9F76-B7578889AE93}" sibTransId="{024B4594-E693-4302-AE3E-6F8B503D075B}"/>
    <dgm:cxn modelId="{D781F268-4690-4FAE-81EE-92B84557FED7}" type="presOf" srcId="{217283ED-04ED-482B-B998-F01DCEF2F343}" destId="{A3A258AD-765A-4628-9FAE-B9D335DBA9D8}" srcOrd="0" destOrd="0" presId="urn:microsoft.com/office/officeart/2008/layout/LinedList"/>
    <dgm:cxn modelId="{42F6B16C-429E-4FBC-ACE3-C576E40F76B1}" srcId="{BC215BD7-7EDF-4718-B57E-93A3EBBAB3EA}" destId="{3C65C9FB-8F76-491E-8476-ADCD59258E74}" srcOrd="6" destOrd="0" parTransId="{622BBEBE-3B40-492D-AB94-E5D8A23CFF99}" sibTransId="{6EE392F9-1E39-488F-BB05-94F7B11F5075}"/>
    <dgm:cxn modelId="{35AB3B4F-7C05-4C71-9231-A312FF7508C5}" type="presOf" srcId="{BC215BD7-7EDF-4718-B57E-93A3EBBAB3EA}" destId="{E1D1D1A1-6B87-4FC0-B23F-AA9F99DA97BE}" srcOrd="0" destOrd="0" presId="urn:microsoft.com/office/officeart/2008/layout/LinedList"/>
    <dgm:cxn modelId="{7210BB70-D5A9-42C6-BCB6-68967BE114EC}" srcId="{BC215BD7-7EDF-4718-B57E-93A3EBBAB3EA}" destId="{3CFDA190-5B05-4F90-AB7A-8584EE5AF72F}" srcOrd="3" destOrd="0" parTransId="{2C27D558-9F5C-4EA4-96C3-76476A041FFE}" sibTransId="{77FDE595-13F4-4628-926D-B4534E73C3EB}"/>
    <dgm:cxn modelId="{52EA7E71-DD8C-45E5-BF5D-F3E84E1D09E9}" srcId="{BC215BD7-7EDF-4718-B57E-93A3EBBAB3EA}" destId="{FC962467-FF61-4F2A-A211-2D93EF362083}" srcOrd="4" destOrd="0" parTransId="{AF945A9D-28B8-464C-8635-D9EDF804EBD2}" sibTransId="{FE6E5210-9641-4A67-BAF6-06E691A2ED6C}"/>
    <dgm:cxn modelId="{C2E9F272-0FBD-4D98-96B1-B0FF910642A8}" srcId="{BC215BD7-7EDF-4718-B57E-93A3EBBAB3EA}" destId="{32232E75-CCE7-4956-9CF4-8718439BBE36}" srcOrd="1" destOrd="0" parTransId="{0AAFC914-8699-4139-B08F-8CF2D2112A9C}" sibTransId="{50A6489C-EA17-4FE3-A560-5DEF575976A4}"/>
    <dgm:cxn modelId="{8D6B9758-6FBB-4F2F-9BBF-F403D6164AFB}" srcId="{BC215BD7-7EDF-4718-B57E-93A3EBBAB3EA}" destId="{BCF08105-ACDE-4C43-98E6-285E7727214C}" srcOrd="0" destOrd="0" parTransId="{88E9772A-A159-4235-8CFE-EE75BEA79439}" sibTransId="{570F9EEA-8641-4324-BAB2-7A52E838717D}"/>
    <dgm:cxn modelId="{B356E678-C635-4925-9EC8-6FF7D59EBD95}" srcId="{BC215BD7-7EDF-4718-B57E-93A3EBBAB3EA}" destId="{FE148DF5-6C86-460B-BB6F-A41126E529BB}" srcOrd="7" destOrd="0" parTransId="{9663BA27-DD3C-4DCB-960F-49CABF28B7CC}" sibTransId="{404016E2-ACAD-4D32-BBB3-442333DBD334}"/>
    <dgm:cxn modelId="{ED6DF27A-2A48-4426-A05E-11E2FC973967}" type="presOf" srcId="{8122869E-3057-48B8-A44D-2B9FDE66114C}" destId="{C347259F-D6C1-4118-ACDA-4789AB4AA301}" srcOrd="0" destOrd="0" presId="urn:microsoft.com/office/officeart/2008/layout/LinedList"/>
    <dgm:cxn modelId="{9CEAD97D-6067-43C4-B578-46229B15EEAF}" type="presOf" srcId="{2847EBC0-7AB7-45D8-AD7B-1334EEE720CA}" destId="{89430E1C-CB93-4CBA-8ECB-0AB40EE64455}" srcOrd="0" destOrd="0" presId="urn:microsoft.com/office/officeart/2008/layout/LinedList"/>
    <dgm:cxn modelId="{E5825487-7A5C-4B8F-9F97-DE9B61C101C0}" type="presOf" srcId="{792C0A80-79A8-4B46-B5A0-898233C4D7E6}" destId="{F5E1C65B-9759-444C-9840-7C07C2AB7E88}" srcOrd="0" destOrd="0" presId="urn:microsoft.com/office/officeart/2008/layout/LinedList"/>
    <dgm:cxn modelId="{9A3CF08F-FABB-45E1-AABC-F4AF20873FBF}" type="presOf" srcId="{D5BDFAFC-5141-4E87-8BEA-977C74907FCD}" destId="{E4362109-AE6F-446F-8970-F58CF86D518B}" srcOrd="0" destOrd="0" presId="urn:microsoft.com/office/officeart/2008/layout/LinedList"/>
    <dgm:cxn modelId="{BC583E92-B1DC-4A3E-A729-C0EF66E875A9}" type="presOf" srcId="{A8CA4ECA-DAEF-4CFC-9A9A-879C94EDCACB}" destId="{554583A0-ABDC-44D1-855C-EC2450ECB454}" srcOrd="0" destOrd="0" presId="urn:microsoft.com/office/officeart/2008/layout/LinedList"/>
    <dgm:cxn modelId="{626C4693-8422-416C-B40E-9B51B346D553}" type="presOf" srcId="{3C65C9FB-8F76-491E-8476-ADCD59258E74}" destId="{2C02724D-6FF3-42A1-A916-95A33FAF91CA}" srcOrd="0" destOrd="0" presId="urn:microsoft.com/office/officeart/2008/layout/LinedList"/>
    <dgm:cxn modelId="{7787D89E-16C3-4340-957B-0B4FE9E1A8B1}" type="presOf" srcId="{32232E75-CCE7-4956-9CF4-8718439BBE36}" destId="{FFA9CC65-FA3E-40D2-ADF0-0D8EB0C751A9}" srcOrd="0" destOrd="0" presId="urn:microsoft.com/office/officeart/2008/layout/LinedList"/>
    <dgm:cxn modelId="{246301A6-3C1A-4F55-B291-CA8031EA1139}" srcId="{BC215BD7-7EDF-4718-B57E-93A3EBBAB3EA}" destId="{8122869E-3057-48B8-A44D-2B9FDE66114C}" srcOrd="5" destOrd="0" parTransId="{2421A997-3EDF-4284-BB7D-06FA25E63303}" sibTransId="{9C813D53-0EC5-4E14-B87F-63D84A057D53}"/>
    <dgm:cxn modelId="{4E49FFD6-9187-4F11-967C-328D826BA9E7}" type="presOf" srcId="{FE148DF5-6C86-460B-BB6F-A41126E529BB}" destId="{181E13AB-94EB-4716-B870-5AEE009B8A10}" srcOrd="0" destOrd="0" presId="urn:microsoft.com/office/officeart/2008/layout/LinedList"/>
    <dgm:cxn modelId="{FCE5B9F4-E08F-43D8-97B1-C09406894360}" type="presOf" srcId="{FC962467-FF61-4F2A-A211-2D93EF362083}" destId="{4E2ABAB6-12A2-4FFD-BD60-5876B0E2CE01}" srcOrd="0" destOrd="0" presId="urn:microsoft.com/office/officeart/2008/layout/LinedList"/>
    <dgm:cxn modelId="{35C5F7F9-DA0A-4E57-AE27-1CCB19266DA3}" srcId="{BC215BD7-7EDF-4718-B57E-93A3EBBAB3EA}" destId="{217283ED-04ED-482B-B998-F01DCEF2F343}" srcOrd="9" destOrd="0" parTransId="{97371F0E-6301-4F43-B795-4C4068FF4A6F}" sibTransId="{577713C3-B984-414B-A073-2C017F6E41E9}"/>
    <dgm:cxn modelId="{5CFE4D9A-F34A-4039-968C-E7FABAC0A9B4}" type="presParOf" srcId="{E1D1D1A1-6B87-4FC0-B23F-AA9F99DA97BE}" destId="{81136CAE-535B-43AF-BE7D-16C7745553AC}" srcOrd="0" destOrd="0" presId="urn:microsoft.com/office/officeart/2008/layout/LinedList"/>
    <dgm:cxn modelId="{3A2E7E98-443E-4333-B77C-2BF445A5DD8A}" type="presParOf" srcId="{E1D1D1A1-6B87-4FC0-B23F-AA9F99DA97BE}" destId="{D5E600CB-E3CA-4293-87EA-427A92858C38}" srcOrd="1" destOrd="0" presId="urn:microsoft.com/office/officeart/2008/layout/LinedList"/>
    <dgm:cxn modelId="{8D88F3DF-A8BF-42ED-B801-F77C5BF37C43}" type="presParOf" srcId="{D5E600CB-E3CA-4293-87EA-427A92858C38}" destId="{13C5117B-BE2B-4A02-8768-D775A29BD0D5}" srcOrd="0" destOrd="0" presId="urn:microsoft.com/office/officeart/2008/layout/LinedList"/>
    <dgm:cxn modelId="{23A8C6D1-9BFC-4E26-863A-FAB46571A869}" type="presParOf" srcId="{D5E600CB-E3CA-4293-87EA-427A92858C38}" destId="{820722C6-E3BF-4593-97DD-8E6C229C878D}" srcOrd="1" destOrd="0" presId="urn:microsoft.com/office/officeart/2008/layout/LinedList"/>
    <dgm:cxn modelId="{8F113D71-FE6B-4EBF-98F1-D3D2FBC8563F}" type="presParOf" srcId="{E1D1D1A1-6B87-4FC0-B23F-AA9F99DA97BE}" destId="{A2F192C5-D8D0-42DF-85EA-917C9B8411A6}" srcOrd="2" destOrd="0" presId="urn:microsoft.com/office/officeart/2008/layout/LinedList"/>
    <dgm:cxn modelId="{D761DA84-4F9F-42B2-AAC3-7EF5CED48F79}" type="presParOf" srcId="{E1D1D1A1-6B87-4FC0-B23F-AA9F99DA97BE}" destId="{815FFF52-41E9-4226-9EFB-3AF0E27B6A36}" srcOrd="3" destOrd="0" presId="urn:microsoft.com/office/officeart/2008/layout/LinedList"/>
    <dgm:cxn modelId="{49F597FD-A102-41F6-B6C0-95697F7334EE}" type="presParOf" srcId="{815FFF52-41E9-4226-9EFB-3AF0E27B6A36}" destId="{FFA9CC65-FA3E-40D2-ADF0-0D8EB0C751A9}" srcOrd="0" destOrd="0" presId="urn:microsoft.com/office/officeart/2008/layout/LinedList"/>
    <dgm:cxn modelId="{618DE7C0-EC7D-4AF7-A2F3-93FB5970B932}" type="presParOf" srcId="{815FFF52-41E9-4226-9EFB-3AF0E27B6A36}" destId="{2FC4FB7F-AAA0-43F4-93B1-192B67C8CAD6}" srcOrd="1" destOrd="0" presId="urn:microsoft.com/office/officeart/2008/layout/LinedList"/>
    <dgm:cxn modelId="{14AD855B-DA46-4078-B675-43969C411D19}" type="presParOf" srcId="{E1D1D1A1-6B87-4FC0-B23F-AA9F99DA97BE}" destId="{A5251C3A-4C69-4A22-A69C-C79B9039688E}" srcOrd="4" destOrd="0" presId="urn:microsoft.com/office/officeart/2008/layout/LinedList"/>
    <dgm:cxn modelId="{3B9A0EDD-DA66-4028-897D-772311AD8A00}" type="presParOf" srcId="{E1D1D1A1-6B87-4FC0-B23F-AA9F99DA97BE}" destId="{EA1FD62E-6B6E-4524-8D6D-89BBE11015A7}" srcOrd="5" destOrd="0" presId="urn:microsoft.com/office/officeart/2008/layout/LinedList"/>
    <dgm:cxn modelId="{E5578D62-B3B7-4EE3-93A9-9109F556FEFC}" type="presParOf" srcId="{EA1FD62E-6B6E-4524-8D6D-89BBE11015A7}" destId="{554583A0-ABDC-44D1-855C-EC2450ECB454}" srcOrd="0" destOrd="0" presId="urn:microsoft.com/office/officeart/2008/layout/LinedList"/>
    <dgm:cxn modelId="{3CBEE3FB-DDA4-495C-A01E-11066AE15FE7}" type="presParOf" srcId="{EA1FD62E-6B6E-4524-8D6D-89BBE11015A7}" destId="{889A81DB-2857-464A-B3B4-F1F7229B8268}" srcOrd="1" destOrd="0" presId="urn:microsoft.com/office/officeart/2008/layout/LinedList"/>
    <dgm:cxn modelId="{25894FD7-F2DF-46A3-9F35-B77E6D864100}" type="presParOf" srcId="{E1D1D1A1-6B87-4FC0-B23F-AA9F99DA97BE}" destId="{1B33156B-7245-4E1F-9152-96CEC63D4A34}" srcOrd="6" destOrd="0" presId="urn:microsoft.com/office/officeart/2008/layout/LinedList"/>
    <dgm:cxn modelId="{5639AC55-54A8-4030-947C-280EF063E151}" type="presParOf" srcId="{E1D1D1A1-6B87-4FC0-B23F-AA9F99DA97BE}" destId="{608886EF-1280-4D3E-9F65-D80B5F60D472}" srcOrd="7" destOrd="0" presId="urn:microsoft.com/office/officeart/2008/layout/LinedList"/>
    <dgm:cxn modelId="{DDCD6B6C-7210-4371-B4B6-43119D9945C9}" type="presParOf" srcId="{608886EF-1280-4D3E-9F65-D80B5F60D472}" destId="{5B3FA39C-E2E3-448A-8C4B-0179C0615461}" srcOrd="0" destOrd="0" presId="urn:microsoft.com/office/officeart/2008/layout/LinedList"/>
    <dgm:cxn modelId="{F0A01FFC-CB0F-4228-A17A-B4CE8B4AA5A7}" type="presParOf" srcId="{608886EF-1280-4D3E-9F65-D80B5F60D472}" destId="{00733E83-D8C1-47EA-B1DB-DD6B9EF289A7}" srcOrd="1" destOrd="0" presId="urn:microsoft.com/office/officeart/2008/layout/LinedList"/>
    <dgm:cxn modelId="{06B638EC-C0CA-4F3D-BB7B-66DD055C8C00}" type="presParOf" srcId="{E1D1D1A1-6B87-4FC0-B23F-AA9F99DA97BE}" destId="{EA0DB158-D09E-43E8-BCE0-99BC91B32969}" srcOrd="8" destOrd="0" presId="urn:microsoft.com/office/officeart/2008/layout/LinedList"/>
    <dgm:cxn modelId="{F64D2DFA-3C6A-47E2-B9E6-411B41986816}" type="presParOf" srcId="{E1D1D1A1-6B87-4FC0-B23F-AA9F99DA97BE}" destId="{C41984E3-7EF4-4811-A890-652E38405500}" srcOrd="9" destOrd="0" presId="urn:microsoft.com/office/officeart/2008/layout/LinedList"/>
    <dgm:cxn modelId="{BAA95399-7343-45F9-801D-E6CA1D008338}" type="presParOf" srcId="{C41984E3-7EF4-4811-A890-652E38405500}" destId="{4E2ABAB6-12A2-4FFD-BD60-5876B0E2CE01}" srcOrd="0" destOrd="0" presId="urn:microsoft.com/office/officeart/2008/layout/LinedList"/>
    <dgm:cxn modelId="{FE6DB6A5-A217-4319-8032-7B315FA5F7C9}" type="presParOf" srcId="{C41984E3-7EF4-4811-A890-652E38405500}" destId="{40BA8095-70EE-4E63-A709-8D77EB3D4F6E}" srcOrd="1" destOrd="0" presId="urn:microsoft.com/office/officeart/2008/layout/LinedList"/>
    <dgm:cxn modelId="{13BAE4D2-0932-4559-84E0-5FA15125118D}" type="presParOf" srcId="{E1D1D1A1-6B87-4FC0-B23F-AA9F99DA97BE}" destId="{33282E06-4265-4907-9A67-8D359FB1EB69}" srcOrd="10" destOrd="0" presId="urn:microsoft.com/office/officeart/2008/layout/LinedList"/>
    <dgm:cxn modelId="{FC788CB0-770A-48D5-BD7F-A121A7AC9BDB}" type="presParOf" srcId="{E1D1D1A1-6B87-4FC0-B23F-AA9F99DA97BE}" destId="{C3EC80FC-6F4F-40E6-9DF7-9923EC000A54}" srcOrd="11" destOrd="0" presId="urn:microsoft.com/office/officeart/2008/layout/LinedList"/>
    <dgm:cxn modelId="{8DA359C9-97C3-483C-A6C5-B94A70D003D1}" type="presParOf" srcId="{C3EC80FC-6F4F-40E6-9DF7-9923EC000A54}" destId="{C347259F-D6C1-4118-ACDA-4789AB4AA301}" srcOrd="0" destOrd="0" presId="urn:microsoft.com/office/officeart/2008/layout/LinedList"/>
    <dgm:cxn modelId="{C075B69F-7119-4A89-8807-10E9DAF5BD10}" type="presParOf" srcId="{C3EC80FC-6F4F-40E6-9DF7-9923EC000A54}" destId="{D4BE62DD-E7F3-42D1-A48D-463ED976EC4A}" srcOrd="1" destOrd="0" presId="urn:microsoft.com/office/officeart/2008/layout/LinedList"/>
    <dgm:cxn modelId="{49B0E44C-6243-49AA-B4CF-C12F2F379D04}" type="presParOf" srcId="{E1D1D1A1-6B87-4FC0-B23F-AA9F99DA97BE}" destId="{0AC64CDF-F1C3-446E-A7E1-6A0447A1F8A5}" srcOrd="12" destOrd="0" presId="urn:microsoft.com/office/officeart/2008/layout/LinedList"/>
    <dgm:cxn modelId="{915E9B7E-2956-4197-90C5-2FA183DE9488}" type="presParOf" srcId="{E1D1D1A1-6B87-4FC0-B23F-AA9F99DA97BE}" destId="{1F2F42A5-2BA0-4552-813E-B7AB59B84C0D}" srcOrd="13" destOrd="0" presId="urn:microsoft.com/office/officeart/2008/layout/LinedList"/>
    <dgm:cxn modelId="{C757221C-F698-49C1-98CD-2354303B23E9}" type="presParOf" srcId="{1F2F42A5-2BA0-4552-813E-B7AB59B84C0D}" destId="{2C02724D-6FF3-42A1-A916-95A33FAF91CA}" srcOrd="0" destOrd="0" presId="urn:microsoft.com/office/officeart/2008/layout/LinedList"/>
    <dgm:cxn modelId="{F3B838AE-04BC-4DC5-B63C-4207E3F63C9F}" type="presParOf" srcId="{1F2F42A5-2BA0-4552-813E-B7AB59B84C0D}" destId="{4D8AF44B-1539-43A7-B5BB-F3A404C353CA}" srcOrd="1" destOrd="0" presId="urn:microsoft.com/office/officeart/2008/layout/LinedList"/>
    <dgm:cxn modelId="{60814651-918D-4318-91E5-4E18AD207F92}" type="presParOf" srcId="{E1D1D1A1-6B87-4FC0-B23F-AA9F99DA97BE}" destId="{5205F943-B521-4230-A17A-2FC7257BC134}" srcOrd="14" destOrd="0" presId="urn:microsoft.com/office/officeart/2008/layout/LinedList"/>
    <dgm:cxn modelId="{6B17D2B0-DC6F-48C1-8C73-43F81392F135}" type="presParOf" srcId="{E1D1D1A1-6B87-4FC0-B23F-AA9F99DA97BE}" destId="{B311F5DF-D6FE-4825-829A-0CCFEF36DC4A}" srcOrd="15" destOrd="0" presId="urn:microsoft.com/office/officeart/2008/layout/LinedList"/>
    <dgm:cxn modelId="{B7CA118A-B996-4F1E-AB52-2DAEC6424F6C}" type="presParOf" srcId="{B311F5DF-D6FE-4825-829A-0CCFEF36DC4A}" destId="{181E13AB-94EB-4716-B870-5AEE009B8A10}" srcOrd="0" destOrd="0" presId="urn:microsoft.com/office/officeart/2008/layout/LinedList"/>
    <dgm:cxn modelId="{BFA03873-DEE3-4858-AF5C-15A9CC22FC80}" type="presParOf" srcId="{B311F5DF-D6FE-4825-829A-0CCFEF36DC4A}" destId="{648DE0C1-6397-4FE0-B910-8D5318BDED14}" srcOrd="1" destOrd="0" presId="urn:microsoft.com/office/officeart/2008/layout/LinedList"/>
    <dgm:cxn modelId="{F89512FB-6520-49FC-B309-575F3CE15A5C}" type="presParOf" srcId="{E1D1D1A1-6B87-4FC0-B23F-AA9F99DA97BE}" destId="{D2262C7F-CF8F-4CB6-A25B-522CA0A1ECB6}" srcOrd="16" destOrd="0" presId="urn:microsoft.com/office/officeart/2008/layout/LinedList"/>
    <dgm:cxn modelId="{20B6EEE0-0262-46B3-8B96-E5C28C295ADF}" type="presParOf" srcId="{E1D1D1A1-6B87-4FC0-B23F-AA9F99DA97BE}" destId="{E8190E8D-B698-428C-99E6-52DC955DC1E1}" srcOrd="17" destOrd="0" presId="urn:microsoft.com/office/officeart/2008/layout/LinedList"/>
    <dgm:cxn modelId="{FD27776F-22DD-42BE-8767-8A376C77A0C5}" type="presParOf" srcId="{E8190E8D-B698-428C-99E6-52DC955DC1E1}" destId="{F5E1C65B-9759-444C-9840-7C07C2AB7E88}" srcOrd="0" destOrd="0" presId="urn:microsoft.com/office/officeart/2008/layout/LinedList"/>
    <dgm:cxn modelId="{43F37E8A-C44C-4657-9AAE-50763B5B1740}" type="presParOf" srcId="{E8190E8D-B698-428C-99E6-52DC955DC1E1}" destId="{FDD5DF23-A49C-4D9E-BC99-7DF234EC81C8}" srcOrd="1" destOrd="0" presId="urn:microsoft.com/office/officeart/2008/layout/LinedList"/>
    <dgm:cxn modelId="{8B959DBB-5B30-43F9-87B8-602C91FF89D1}" type="presParOf" srcId="{E1D1D1A1-6B87-4FC0-B23F-AA9F99DA97BE}" destId="{6DCBC47C-18B7-453E-A20E-B8201F52483B}" srcOrd="18" destOrd="0" presId="urn:microsoft.com/office/officeart/2008/layout/LinedList"/>
    <dgm:cxn modelId="{0BCCA6FB-4871-42D6-BBA8-6887642E1A45}" type="presParOf" srcId="{E1D1D1A1-6B87-4FC0-B23F-AA9F99DA97BE}" destId="{E88FA1B4-579B-4E7C-A48D-209E6F9E94CC}" srcOrd="19" destOrd="0" presId="urn:microsoft.com/office/officeart/2008/layout/LinedList"/>
    <dgm:cxn modelId="{ED27131F-951D-42C7-B635-CFAF735A58A6}" type="presParOf" srcId="{E88FA1B4-579B-4E7C-A48D-209E6F9E94CC}" destId="{A3A258AD-765A-4628-9FAE-B9D335DBA9D8}" srcOrd="0" destOrd="0" presId="urn:microsoft.com/office/officeart/2008/layout/LinedList"/>
    <dgm:cxn modelId="{A54A044D-1FD3-4644-B082-EF8DB7081A02}" type="presParOf" srcId="{E88FA1B4-579B-4E7C-A48D-209E6F9E94CC}" destId="{5F5B8640-70AA-4C44-9D93-BA5778D4F5B3}" srcOrd="1" destOrd="0" presId="urn:microsoft.com/office/officeart/2008/layout/LinedList"/>
    <dgm:cxn modelId="{208F437B-F7E8-484E-9D82-52C66CCC2D76}" type="presParOf" srcId="{E1D1D1A1-6B87-4FC0-B23F-AA9F99DA97BE}" destId="{0D03973B-B83D-4B16-AFA5-5B4C8CD13B3A}" srcOrd="20" destOrd="0" presId="urn:microsoft.com/office/officeart/2008/layout/LinedList"/>
    <dgm:cxn modelId="{F15280FD-B4A8-43DC-A0C6-C4DCFD8C06AD}" type="presParOf" srcId="{E1D1D1A1-6B87-4FC0-B23F-AA9F99DA97BE}" destId="{BEEB706E-BD59-49F3-A6EA-F1EC4805AC17}" srcOrd="21" destOrd="0" presId="urn:microsoft.com/office/officeart/2008/layout/LinedList"/>
    <dgm:cxn modelId="{EB1C8F59-C3B2-45CC-BDFD-08474B3AAB3E}" type="presParOf" srcId="{BEEB706E-BD59-49F3-A6EA-F1EC4805AC17}" destId="{E4362109-AE6F-446F-8970-F58CF86D518B}" srcOrd="0" destOrd="0" presId="urn:microsoft.com/office/officeart/2008/layout/LinedList"/>
    <dgm:cxn modelId="{CD469EBF-0BEF-4DB5-A502-867819D7CFBA}" type="presParOf" srcId="{BEEB706E-BD59-49F3-A6EA-F1EC4805AC17}" destId="{74205BEB-9D83-402E-A3B1-15A5A8218BE5}" srcOrd="1" destOrd="0" presId="urn:microsoft.com/office/officeart/2008/layout/LinedList"/>
    <dgm:cxn modelId="{3F8C60C7-D71D-4309-ACDF-6B598C49D9B6}" type="presParOf" srcId="{E1D1D1A1-6B87-4FC0-B23F-AA9F99DA97BE}" destId="{E79AC86E-591E-4958-AF95-27B3C3C82A1E}" srcOrd="22" destOrd="0" presId="urn:microsoft.com/office/officeart/2008/layout/LinedList"/>
    <dgm:cxn modelId="{5E33E3B7-D671-45FA-92D1-CC8ED3A9C32C}" type="presParOf" srcId="{E1D1D1A1-6B87-4FC0-B23F-AA9F99DA97BE}" destId="{51FA5DA6-8507-4316-A6E0-FC1C9A662D65}" srcOrd="23" destOrd="0" presId="urn:microsoft.com/office/officeart/2008/layout/LinedList"/>
    <dgm:cxn modelId="{A5AC0A25-E567-4EBE-A8F9-8E7D8C292018}" type="presParOf" srcId="{51FA5DA6-8507-4316-A6E0-FC1C9A662D65}" destId="{89430E1C-CB93-4CBA-8ECB-0AB40EE64455}" srcOrd="0" destOrd="0" presId="urn:microsoft.com/office/officeart/2008/layout/LinedList"/>
    <dgm:cxn modelId="{BDCAB7CB-4FBB-4A85-BEFC-CD66268B61B6}" type="presParOf" srcId="{51FA5DA6-8507-4316-A6E0-FC1C9A662D65}" destId="{0B2C06BA-E9C1-42E9-8BBF-ACD00BB2BED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4A6E1FE-773E-40C1-81F2-D6C55AA40573}" type="doc">
      <dgm:prSet loTypeId="urn:microsoft.com/office/officeart/2008/layout/LinedList" loCatId="list" qsTypeId="urn:microsoft.com/office/officeart/2005/8/quickstyle/simple1#4" qsCatId="simple" csTypeId="urn:microsoft.com/office/officeart/2005/8/colors/accent1_2#4" csCatId="accent1" phldr="1"/>
      <dgm:spPr/>
      <dgm:t>
        <a:bodyPr/>
        <a:lstStyle/>
        <a:p>
          <a:endParaRPr lang="en-US"/>
        </a:p>
      </dgm:t>
    </dgm:pt>
    <dgm:pt modelId="{657CBC4B-F53A-4F31-A1DC-4E30F2C0E16F}">
      <dgm:prSet custT="1"/>
      <dgm:spPr/>
      <dgm:t>
        <a:bodyPr/>
        <a:lstStyle/>
        <a:p>
          <a:r>
            <a:rPr lang="tr-TR" sz="2000" dirty="0"/>
            <a:t>Elektrikli ve Dizel Forkliftler</a:t>
          </a:r>
          <a:endParaRPr lang="en-US" sz="2000" dirty="0"/>
        </a:p>
      </dgm:t>
    </dgm:pt>
    <dgm:pt modelId="{CE9BB629-B2B0-4D01-B2ED-567338612A70}" type="parTrans" cxnId="{7FC9799B-39FA-4AFF-BBA1-5D619F012763}">
      <dgm:prSet/>
      <dgm:spPr/>
      <dgm:t>
        <a:bodyPr/>
        <a:lstStyle/>
        <a:p>
          <a:endParaRPr lang="en-US"/>
        </a:p>
      </dgm:t>
    </dgm:pt>
    <dgm:pt modelId="{165FDACC-57A7-4912-9FA2-FA629AF9F31E}" type="sibTrans" cxnId="{7FC9799B-39FA-4AFF-BBA1-5D619F012763}">
      <dgm:prSet/>
      <dgm:spPr/>
      <dgm:t>
        <a:bodyPr/>
        <a:lstStyle/>
        <a:p>
          <a:endParaRPr lang="en-US"/>
        </a:p>
      </dgm:t>
    </dgm:pt>
    <dgm:pt modelId="{86BD6E45-E39E-4208-8868-84988B685E30}">
      <dgm:prSet custT="1"/>
      <dgm:spPr/>
      <dgm:t>
        <a:bodyPr/>
        <a:lstStyle/>
        <a:p>
          <a:r>
            <a:rPr lang="tr-TR" sz="2000" dirty="0"/>
            <a:t>İstif Makineleri</a:t>
          </a:r>
          <a:endParaRPr lang="en-US" sz="2000" dirty="0"/>
        </a:p>
      </dgm:t>
    </dgm:pt>
    <dgm:pt modelId="{0AF331CC-FFDB-4DC7-B36B-42111E306E52}" type="parTrans" cxnId="{CA1F1AEE-1BA7-470F-B28B-9159A6879AE6}">
      <dgm:prSet/>
      <dgm:spPr/>
      <dgm:t>
        <a:bodyPr/>
        <a:lstStyle/>
        <a:p>
          <a:endParaRPr lang="en-US"/>
        </a:p>
      </dgm:t>
    </dgm:pt>
    <dgm:pt modelId="{1B8B790B-ABDE-4F54-88FA-91BBD376EFB1}" type="sibTrans" cxnId="{CA1F1AEE-1BA7-470F-B28B-9159A6879AE6}">
      <dgm:prSet/>
      <dgm:spPr/>
      <dgm:t>
        <a:bodyPr/>
        <a:lstStyle/>
        <a:p>
          <a:endParaRPr lang="en-US"/>
        </a:p>
      </dgm:t>
    </dgm:pt>
    <dgm:pt modelId="{5F73DB81-26A2-4284-891D-76967FBC51D5}">
      <dgm:prSet custT="1"/>
      <dgm:spPr/>
      <dgm:t>
        <a:bodyPr/>
        <a:lstStyle/>
        <a:p>
          <a:r>
            <a:rPr lang="tr-TR" sz="2000" dirty="0"/>
            <a:t>Transpaletler</a:t>
          </a:r>
          <a:endParaRPr lang="en-US" sz="2000" dirty="0"/>
        </a:p>
      </dgm:t>
    </dgm:pt>
    <dgm:pt modelId="{AC7A64AF-097C-4147-A502-A31A59E7AC46}" type="parTrans" cxnId="{FC835A0F-37B1-49A9-8F3E-130A7ED95A63}">
      <dgm:prSet/>
      <dgm:spPr/>
      <dgm:t>
        <a:bodyPr/>
        <a:lstStyle/>
        <a:p>
          <a:endParaRPr lang="en-US"/>
        </a:p>
      </dgm:t>
    </dgm:pt>
    <dgm:pt modelId="{EBB2294D-BA13-4360-A480-10E567E39DDB}" type="sibTrans" cxnId="{FC835A0F-37B1-49A9-8F3E-130A7ED95A63}">
      <dgm:prSet/>
      <dgm:spPr/>
      <dgm:t>
        <a:bodyPr/>
        <a:lstStyle/>
        <a:p>
          <a:endParaRPr lang="en-US"/>
        </a:p>
      </dgm:t>
    </dgm:pt>
    <dgm:pt modelId="{CD12479E-9F72-4BCE-96B7-610D3F3684BC}">
      <dgm:prSet custT="1"/>
      <dgm:spPr/>
      <dgm:t>
        <a:bodyPr/>
        <a:lstStyle/>
        <a:p>
          <a:r>
            <a:rPr lang="tr-TR" sz="2000" dirty="0" err="1"/>
            <a:t>Reachtrucklar</a:t>
          </a:r>
          <a:r>
            <a:rPr lang="en-US" sz="2000" dirty="0"/>
            <a:t> </a:t>
          </a:r>
        </a:p>
      </dgm:t>
    </dgm:pt>
    <dgm:pt modelId="{850E578A-CB49-4103-A9D6-9D93CFBCC76C}" type="parTrans" cxnId="{3BE506BD-8D1F-4502-9FFB-8000DF45A6BC}">
      <dgm:prSet/>
      <dgm:spPr/>
      <dgm:t>
        <a:bodyPr/>
        <a:lstStyle/>
        <a:p>
          <a:endParaRPr lang="en-US"/>
        </a:p>
      </dgm:t>
    </dgm:pt>
    <dgm:pt modelId="{6C468237-DD41-4C8E-A6A8-EB71F5015452}" type="sibTrans" cxnId="{3BE506BD-8D1F-4502-9FFB-8000DF45A6BC}">
      <dgm:prSet/>
      <dgm:spPr/>
      <dgm:t>
        <a:bodyPr/>
        <a:lstStyle/>
        <a:p>
          <a:endParaRPr lang="en-US"/>
        </a:p>
      </dgm:t>
    </dgm:pt>
    <dgm:pt modelId="{DCD0A453-165C-4813-8725-9907B1F3269D}">
      <dgm:prSet custT="1"/>
      <dgm:spPr/>
      <dgm:t>
        <a:bodyPr/>
        <a:lstStyle/>
        <a:p>
          <a:r>
            <a:rPr lang="tr-TR" sz="2000" dirty="0"/>
            <a:t>Çekiciler</a:t>
          </a:r>
          <a:endParaRPr lang="en-US" sz="2000" dirty="0"/>
        </a:p>
      </dgm:t>
    </dgm:pt>
    <dgm:pt modelId="{E0CB6A79-B744-4966-9AE2-F3F01E7EF9A5}" type="parTrans" cxnId="{3D12A3D1-133A-4298-9665-5FDC8886591D}">
      <dgm:prSet/>
      <dgm:spPr/>
      <dgm:t>
        <a:bodyPr/>
        <a:lstStyle/>
        <a:p>
          <a:endParaRPr lang="en-US"/>
        </a:p>
      </dgm:t>
    </dgm:pt>
    <dgm:pt modelId="{313B7372-FC26-44BD-A6BE-DBE4EE4B1FA2}" type="sibTrans" cxnId="{3D12A3D1-133A-4298-9665-5FDC8886591D}">
      <dgm:prSet/>
      <dgm:spPr/>
      <dgm:t>
        <a:bodyPr/>
        <a:lstStyle/>
        <a:p>
          <a:endParaRPr lang="en-US"/>
        </a:p>
      </dgm:t>
    </dgm:pt>
    <dgm:pt modelId="{86AEB87C-B2A3-4189-BABE-E6A1FABBBCA9}" type="pres">
      <dgm:prSet presAssocID="{F4A6E1FE-773E-40C1-81F2-D6C55AA40573}" presName="vert0" presStyleCnt="0">
        <dgm:presLayoutVars>
          <dgm:dir/>
          <dgm:animOne val="branch"/>
          <dgm:animLvl val="lvl"/>
        </dgm:presLayoutVars>
      </dgm:prSet>
      <dgm:spPr/>
    </dgm:pt>
    <dgm:pt modelId="{B6968501-234B-454D-AB3C-C6B06E281AC5}" type="pres">
      <dgm:prSet presAssocID="{657CBC4B-F53A-4F31-A1DC-4E30F2C0E16F}" presName="thickLine" presStyleLbl="alignNode1" presStyleIdx="0" presStyleCnt="5"/>
      <dgm:spPr/>
    </dgm:pt>
    <dgm:pt modelId="{2C1FD21B-6A20-41B8-979E-C7D655A55377}" type="pres">
      <dgm:prSet presAssocID="{657CBC4B-F53A-4F31-A1DC-4E30F2C0E16F}" presName="horz1" presStyleCnt="0"/>
      <dgm:spPr/>
    </dgm:pt>
    <dgm:pt modelId="{B4FFF781-B2FB-434A-8636-8CE29087FE8F}" type="pres">
      <dgm:prSet presAssocID="{657CBC4B-F53A-4F31-A1DC-4E30F2C0E16F}" presName="tx1" presStyleLbl="revTx" presStyleIdx="0" presStyleCnt="5"/>
      <dgm:spPr/>
    </dgm:pt>
    <dgm:pt modelId="{EF3538A6-2B3B-4C5F-9DE3-B88E39A4DD10}" type="pres">
      <dgm:prSet presAssocID="{657CBC4B-F53A-4F31-A1DC-4E30F2C0E16F}" presName="vert1" presStyleCnt="0"/>
      <dgm:spPr/>
    </dgm:pt>
    <dgm:pt modelId="{DC44A613-943B-4F41-A6AC-DE20732A68C4}" type="pres">
      <dgm:prSet presAssocID="{86BD6E45-E39E-4208-8868-84988B685E30}" presName="thickLine" presStyleLbl="alignNode1" presStyleIdx="1" presStyleCnt="5"/>
      <dgm:spPr/>
    </dgm:pt>
    <dgm:pt modelId="{C9874714-EC62-4195-AC82-2A2D815C796D}" type="pres">
      <dgm:prSet presAssocID="{86BD6E45-E39E-4208-8868-84988B685E30}" presName="horz1" presStyleCnt="0"/>
      <dgm:spPr/>
    </dgm:pt>
    <dgm:pt modelId="{9336A99C-995E-4A78-8668-CA1863AB0951}" type="pres">
      <dgm:prSet presAssocID="{86BD6E45-E39E-4208-8868-84988B685E30}" presName="tx1" presStyleLbl="revTx" presStyleIdx="1" presStyleCnt="5"/>
      <dgm:spPr/>
    </dgm:pt>
    <dgm:pt modelId="{3590AD6C-7639-4E82-AD95-A5DA6C19C81D}" type="pres">
      <dgm:prSet presAssocID="{86BD6E45-E39E-4208-8868-84988B685E30}" presName="vert1" presStyleCnt="0"/>
      <dgm:spPr/>
    </dgm:pt>
    <dgm:pt modelId="{A0DA8B7B-8255-4974-949C-961480D6D8E2}" type="pres">
      <dgm:prSet presAssocID="{5F73DB81-26A2-4284-891D-76967FBC51D5}" presName="thickLine" presStyleLbl="alignNode1" presStyleIdx="2" presStyleCnt="5"/>
      <dgm:spPr/>
    </dgm:pt>
    <dgm:pt modelId="{7CF521CA-7826-4A25-B089-1A92A1C274D9}" type="pres">
      <dgm:prSet presAssocID="{5F73DB81-26A2-4284-891D-76967FBC51D5}" presName="horz1" presStyleCnt="0"/>
      <dgm:spPr/>
    </dgm:pt>
    <dgm:pt modelId="{1A3512B6-9B93-4581-8D82-103BCC8CD804}" type="pres">
      <dgm:prSet presAssocID="{5F73DB81-26A2-4284-891D-76967FBC51D5}" presName="tx1" presStyleLbl="revTx" presStyleIdx="2" presStyleCnt="5"/>
      <dgm:spPr/>
    </dgm:pt>
    <dgm:pt modelId="{F0033D75-BA5A-46E6-BABE-611E04A56A57}" type="pres">
      <dgm:prSet presAssocID="{5F73DB81-26A2-4284-891D-76967FBC51D5}" presName="vert1" presStyleCnt="0"/>
      <dgm:spPr/>
    </dgm:pt>
    <dgm:pt modelId="{CAD49BAC-EFCB-42BA-A861-265F272A431B}" type="pres">
      <dgm:prSet presAssocID="{CD12479E-9F72-4BCE-96B7-610D3F3684BC}" presName="thickLine" presStyleLbl="alignNode1" presStyleIdx="3" presStyleCnt="5"/>
      <dgm:spPr/>
    </dgm:pt>
    <dgm:pt modelId="{F3032DF7-4216-4777-9CC3-F40CCF6FAFDB}" type="pres">
      <dgm:prSet presAssocID="{CD12479E-9F72-4BCE-96B7-610D3F3684BC}" presName="horz1" presStyleCnt="0"/>
      <dgm:spPr/>
    </dgm:pt>
    <dgm:pt modelId="{26B890BF-77BA-438D-8291-308F58D12E4A}" type="pres">
      <dgm:prSet presAssocID="{CD12479E-9F72-4BCE-96B7-610D3F3684BC}" presName="tx1" presStyleLbl="revTx" presStyleIdx="3" presStyleCnt="5"/>
      <dgm:spPr/>
    </dgm:pt>
    <dgm:pt modelId="{F4FAFA20-7011-49BB-B492-200D31BEB551}" type="pres">
      <dgm:prSet presAssocID="{CD12479E-9F72-4BCE-96B7-610D3F3684BC}" presName="vert1" presStyleCnt="0"/>
      <dgm:spPr/>
    </dgm:pt>
    <dgm:pt modelId="{DF82EC53-A46C-4D50-8EC7-575FA9254AC9}" type="pres">
      <dgm:prSet presAssocID="{DCD0A453-165C-4813-8725-9907B1F3269D}" presName="thickLine" presStyleLbl="alignNode1" presStyleIdx="4" presStyleCnt="5"/>
      <dgm:spPr/>
    </dgm:pt>
    <dgm:pt modelId="{859C00A2-7E06-4A75-B7A7-6593AACFF072}" type="pres">
      <dgm:prSet presAssocID="{DCD0A453-165C-4813-8725-9907B1F3269D}" presName="horz1" presStyleCnt="0"/>
      <dgm:spPr/>
    </dgm:pt>
    <dgm:pt modelId="{37F65E34-066E-4D57-839B-A65C90BAF373}" type="pres">
      <dgm:prSet presAssocID="{DCD0A453-165C-4813-8725-9907B1F3269D}" presName="tx1" presStyleLbl="revTx" presStyleIdx="4" presStyleCnt="5"/>
      <dgm:spPr/>
    </dgm:pt>
    <dgm:pt modelId="{7399EE34-D62C-4628-8BB7-F36D8F9C0358}" type="pres">
      <dgm:prSet presAssocID="{DCD0A453-165C-4813-8725-9907B1F3269D}" presName="vert1" presStyleCnt="0"/>
      <dgm:spPr/>
    </dgm:pt>
  </dgm:ptLst>
  <dgm:cxnLst>
    <dgm:cxn modelId="{FC835A0F-37B1-49A9-8F3E-130A7ED95A63}" srcId="{F4A6E1FE-773E-40C1-81F2-D6C55AA40573}" destId="{5F73DB81-26A2-4284-891D-76967FBC51D5}" srcOrd="2" destOrd="0" parTransId="{AC7A64AF-097C-4147-A502-A31A59E7AC46}" sibTransId="{EBB2294D-BA13-4360-A480-10E567E39DDB}"/>
    <dgm:cxn modelId="{B0E06D65-3F55-4E50-9DEF-40F1EA368D28}" type="presOf" srcId="{657CBC4B-F53A-4F31-A1DC-4E30F2C0E16F}" destId="{B4FFF781-B2FB-434A-8636-8CE29087FE8F}" srcOrd="0" destOrd="0" presId="urn:microsoft.com/office/officeart/2008/layout/LinedList"/>
    <dgm:cxn modelId="{8A897C72-3132-4ACF-A0B7-973704B393F8}" type="presOf" srcId="{F4A6E1FE-773E-40C1-81F2-D6C55AA40573}" destId="{86AEB87C-B2A3-4189-BABE-E6A1FABBBCA9}" srcOrd="0" destOrd="0" presId="urn:microsoft.com/office/officeart/2008/layout/LinedList"/>
    <dgm:cxn modelId="{74754881-B5C2-405B-B034-C19E9E0F53C0}" type="presOf" srcId="{CD12479E-9F72-4BCE-96B7-610D3F3684BC}" destId="{26B890BF-77BA-438D-8291-308F58D12E4A}" srcOrd="0" destOrd="0" presId="urn:microsoft.com/office/officeart/2008/layout/LinedList"/>
    <dgm:cxn modelId="{7FC9799B-39FA-4AFF-BBA1-5D619F012763}" srcId="{F4A6E1FE-773E-40C1-81F2-D6C55AA40573}" destId="{657CBC4B-F53A-4F31-A1DC-4E30F2C0E16F}" srcOrd="0" destOrd="0" parTransId="{CE9BB629-B2B0-4D01-B2ED-567338612A70}" sibTransId="{165FDACC-57A7-4912-9FA2-FA629AF9F31E}"/>
    <dgm:cxn modelId="{3BE506BD-8D1F-4502-9FFB-8000DF45A6BC}" srcId="{F4A6E1FE-773E-40C1-81F2-D6C55AA40573}" destId="{CD12479E-9F72-4BCE-96B7-610D3F3684BC}" srcOrd="3" destOrd="0" parTransId="{850E578A-CB49-4103-A9D6-9D93CFBCC76C}" sibTransId="{6C468237-DD41-4C8E-A6A8-EB71F5015452}"/>
    <dgm:cxn modelId="{F79F90C5-D823-4C16-9CE9-FB9371D20BD0}" type="presOf" srcId="{DCD0A453-165C-4813-8725-9907B1F3269D}" destId="{37F65E34-066E-4D57-839B-A65C90BAF373}" srcOrd="0" destOrd="0" presId="urn:microsoft.com/office/officeart/2008/layout/LinedList"/>
    <dgm:cxn modelId="{0BDAA7C5-793D-4BC6-AACB-0567A65AF246}" type="presOf" srcId="{5F73DB81-26A2-4284-891D-76967FBC51D5}" destId="{1A3512B6-9B93-4581-8D82-103BCC8CD804}" srcOrd="0" destOrd="0" presId="urn:microsoft.com/office/officeart/2008/layout/LinedList"/>
    <dgm:cxn modelId="{3D12A3D1-133A-4298-9665-5FDC8886591D}" srcId="{F4A6E1FE-773E-40C1-81F2-D6C55AA40573}" destId="{DCD0A453-165C-4813-8725-9907B1F3269D}" srcOrd="4" destOrd="0" parTransId="{E0CB6A79-B744-4966-9AE2-F3F01E7EF9A5}" sibTransId="{313B7372-FC26-44BD-A6BE-DBE4EE4B1FA2}"/>
    <dgm:cxn modelId="{71F4C7DC-1DEA-4E57-9D54-396C7C4543DC}" type="presOf" srcId="{86BD6E45-E39E-4208-8868-84988B685E30}" destId="{9336A99C-995E-4A78-8668-CA1863AB0951}" srcOrd="0" destOrd="0" presId="urn:microsoft.com/office/officeart/2008/layout/LinedList"/>
    <dgm:cxn modelId="{CA1F1AEE-1BA7-470F-B28B-9159A6879AE6}" srcId="{F4A6E1FE-773E-40C1-81F2-D6C55AA40573}" destId="{86BD6E45-E39E-4208-8868-84988B685E30}" srcOrd="1" destOrd="0" parTransId="{0AF331CC-FFDB-4DC7-B36B-42111E306E52}" sibTransId="{1B8B790B-ABDE-4F54-88FA-91BBD376EFB1}"/>
    <dgm:cxn modelId="{2F7F5E6D-DF41-4682-9E3C-5535D0CE2976}" type="presParOf" srcId="{86AEB87C-B2A3-4189-BABE-E6A1FABBBCA9}" destId="{B6968501-234B-454D-AB3C-C6B06E281AC5}" srcOrd="0" destOrd="0" presId="urn:microsoft.com/office/officeart/2008/layout/LinedList"/>
    <dgm:cxn modelId="{AEA77D8F-215F-44AA-8277-E4CEB621F68C}" type="presParOf" srcId="{86AEB87C-B2A3-4189-BABE-E6A1FABBBCA9}" destId="{2C1FD21B-6A20-41B8-979E-C7D655A55377}" srcOrd="1" destOrd="0" presId="urn:microsoft.com/office/officeart/2008/layout/LinedList"/>
    <dgm:cxn modelId="{042498C3-3B1B-4204-8142-F3AA890E6195}" type="presParOf" srcId="{2C1FD21B-6A20-41B8-979E-C7D655A55377}" destId="{B4FFF781-B2FB-434A-8636-8CE29087FE8F}" srcOrd="0" destOrd="0" presId="urn:microsoft.com/office/officeart/2008/layout/LinedList"/>
    <dgm:cxn modelId="{02621EA4-F8B6-4776-B630-D2353D188F83}" type="presParOf" srcId="{2C1FD21B-6A20-41B8-979E-C7D655A55377}" destId="{EF3538A6-2B3B-4C5F-9DE3-B88E39A4DD10}" srcOrd="1" destOrd="0" presId="urn:microsoft.com/office/officeart/2008/layout/LinedList"/>
    <dgm:cxn modelId="{7576804C-0576-4599-8172-B7B0AEF637EA}" type="presParOf" srcId="{86AEB87C-B2A3-4189-BABE-E6A1FABBBCA9}" destId="{DC44A613-943B-4F41-A6AC-DE20732A68C4}" srcOrd="2" destOrd="0" presId="urn:microsoft.com/office/officeart/2008/layout/LinedList"/>
    <dgm:cxn modelId="{E8F3F982-6190-431C-BD97-2D4F450D96E7}" type="presParOf" srcId="{86AEB87C-B2A3-4189-BABE-E6A1FABBBCA9}" destId="{C9874714-EC62-4195-AC82-2A2D815C796D}" srcOrd="3" destOrd="0" presId="urn:microsoft.com/office/officeart/2008/layout/LinedList"/>
    <dgm:cxn modelId="{36660975-B862-4D58-8C78-402A1110CD72}" type="presParOf" srcId="{C9874714-EC62-4195-AC82-2A2D815C796D}" destId="{9336A99C-995E-4A78-8668-CA1863AB0951}" srcOrd="0" destOrd="0" presId="urn:microsoft.com/office/officeart/2008/layout/LinedList"/>
    <dgm:cxn modelId="{73C90552-DCBC-4C8B-9ADA-65C4ED23BE57}" type="presParOf" srcId="{C9874714-EC62-4195-AC82-2A2D815C796D}" destId="{3590AD6C-7639-4E82-AD95-A5DA6C19C81D}" srcOrd="1" destOrd="0" presId="urn:microsoft.com/office/officeart/2008/layout/LinedList"/>
    <dgm:cxn modelId="{9310192F-5F10-4069-A254-F070CF73F9ED}" type="presParOf" srcId="{86AEB87C-B2A3-4189-BABE-E6A1FABBBCA9}" destId="{A0DA8B7B-8255-4974-949C-961480D6D8E2}" srcOrd="4" destOrd="0" presId="urn:microsoft.com/office/officeart/2008/layout/LinedList"/>
    <dgm:cxn modelId="{06F5CFD9-E677-430E-9AF8-A392A86542EE}" type="presParOf" srcId="{86AEB87C-B2A3-4189-BABE-E6A1FABBBCA9}" destId="{7CF521CA-7826-4A25-B089-1A92A1C274D9}" srcOrd="5" destOrd="0" presId="urn:microsoft.com/office/officeart/2008/layout/LinedList"/>
    <dgm:cxn modelId="{F45B26D2-D3CB-480A-852B-0FFD3AF24167}" type="presParOf" srcId="{7CF521CA-7826-4A25-B089-1A92A1C274D9}" destId="{1A3512B6-9B93-4581-8D82-103BCC8CD804}" srcOrd="0" destOrd="0" presId="urn:microsoft.com/office/officeart/2008/layout/LinedList"/>
    <dgm:cxn modelId="{134ECB01-E45E-4E4B-BB91-951652370824}" type="presParOf" srcId="{7CF521CA-7826-4A25-B089-1A92A1C274D9}" destId="{F0033D75-BA5A-46E6-BABE-611E04A56A57}" srcOrd="1" destOrd="0" presId="urn:microsoft.com/office/officeart/2008/layout/LinedList"/>
    <dgm:cxn modelId="{2DA7CD5A-06C5-42C2-8B10-D75F693F7BED}" type="presParOf" srcId="{86AEB87C-B2A3-4189-BABE-E6A1FABBBCA9}" destId="{CAD49BAC-EFCB-42BA-A861-265F272A431B}" srcOrd="6" destOrd="0" presId="urn:microsoft.com/office/officeart/2008/layout/LinedList"/>
    <dgm:cxn modelId="{2627BC3D-AE37-4615-9A9D-D026B80AA472}" type="presParOf" srcId="{86AEB87C-B2A3-4189-BABE-E6A1FABBBCA9}" destId="{F3032DF7-4216-4777-9CC3-F40CCF6FAFDB}" srcOrd="7" destOrd="0" presId="urn:microsoft.com/office/officeart/2008/layout/LinedList"/>
    <dgm:cxn modelId="{91071339-23FA-406C-9EFB-5A0F0E5AD309}" type="presParOf" srcId="{F3032DF7-4216-4777-9CC3-F40CCF6FAFDB}" destId="{26B890BF-77BA-438D-8291-308F58D12E4A}" srcOrd="0" destOrd="0" presId="urn:microsoft.com/office/officeart/2008/layout/LinedList"/>
    <dgm:cxn modelId="{338AD4DC-597A-4BAB-8729-E9BA335F36E6}" type="presParOf" srcId="{F3032DF7-4216-4777-9CC3-F40CCF6FAFDB}" destId="{F4FAFA20-7011-49BB-B492-200D31BEB551}" srcOrd="1" destOrd="0" presId="urn:microsoft.com/office/officeart/2008/layout/LinedList"/>
    <dgm:cxn modelId="{D819EA15-D111-4E44-9DD3-6E3BFC9CA00C}" type="presParOf" srcId="{86AEB87C-B2A3-4189-BABE-E6A1FABBBCA9}" destId="{DF82EC53-A46C-4D50-8EC7-575FA9254AC9}" srcOrd="8" destOrd="0" presId="urn:microsoft.com/office/officeart/2008/layout/LinedList"/>
    <dgm:cxn modelId="{1D46C3EA-773E-4C76-AB06-B0FD0D58959B}" type="presParOf" srcId="{86AEB87C-B2A3-4189-BABE-E6A1FABBBCA9}" destId="{859C00A2-7E06-4A75-B7A7-6593AACFF072}" srcOrd="9" destOrd="0" presId="urn:microsoft.com/office/officeart/2008/layout/LinedList"/>
    <dgm:cxn modelId="{1B38F4CD-077F-4051-AD6F-66792F87FB73}" type="presParOf" srcId="{859C00A2-7E06-4A75-B7A7-6593AACFF072}" destId="{37F65E34-066E-4D57-839B-A65C90BAF373}" srcOrd="0" destOrd="0" presId="urn:microsoft.com/office/officeart/2008/layout/LinedList"/>
    <dgm:cxn modelId="{06A77215-23FE-4AE6-B302-CA0F263218A3}" type="presParOf" srcId="{859C00A2-7E06-4A75-B7A7-6593AACFF072}" destId="{7399EE34-D62C-4628-8BB7-F36D8F9C035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4A6E1FE-773E-40C1-81F2-D6C55AA40573}" type="doc">
      <dgm:prSet loTypeId="urn:microsoft.com/office/officeart/2008/layout/LinedList" loCatId="list" qsTypeId="urn:microsoft.com/office/officeart/2005/8/quickstyle/simple1#5" qsCatId="simple" csTypeId="urn:microsoft.com/office/officeart/2005/8/colors/accent1_2#5" csCatId="accent1" phldr="1"/>
      <dgm:spPr/>
      <dgm:t>
        <a:bodyPr/>
        <a:lstStyle/>
        <a:p>
          <a:endParaRPr lang="en-US"/>
        </a:p>
      </dgm:t>
    </dgm:pt>
    <dgm:pt modelId="{657CBC4B-F53A-4F31-A1DC-4E30F2C0E16F}">
      <dgm:prSet custT="1"/>
      <dgm:spPr/>
      <dgm:t>
        <a:bodyPr/>
        <a:lstStyle/>
        <a:p>
          <a:pPr algn="ctr"/>
          <a:r>
            <a:rPr lang="tr-TR" sz="2800" b="1" dirty="0"/>
            <a:t>Otomatik Park </a:t>
          </a:r>
        </a:p>
        <a:p>
          <a:pPr algn="ctr"/>
          <a:r>
            <a:rPr lang="tr-TR" sz="2800" b="1" dirty="0"/>
            <a:t>Sistemleri</a:t>
          </a:r>
        </a:p>
      </dgm:t>
    </dgm:pt>
    <dgm:pt modelId="{CE9BB629-B2B0-4D01-B2ED-567338612A70}" type="parTrans" cxnId="{7FC9799B-39FA-4AFF-BBA1-5D619F012763}">
      <dgm:prSet/>
      <dgm:spPr/>
      <dgm:t>
        <a:bodyPr/>
        <a:lstStyle/>
        <a:p>
          <a:endParaRPr lang="en-US"/>
        </a:p>
      </dgm:t>
    </dgm:pt>
    <dgm:pt modelId="{165FDACC-57A7-4912-9FA2-FA629AF9F31E}" type="sibTrans" cxnId="{7FC9799B-39FA-4AFF-BBA1-5D619F012763}">
      <dgm:prSet/>
      <dgm:spPr/>
      <dgm:t>
        <a:bodyPr/>
        <a:lstStyle/>
        <a:p>
          <a:endParaRPr lang="en-US"/>
        </a:p>
      </dgm:t>
    </dgm:pt>
    <dgm:pt modelId="{86AEB87C-B2A3-4189-BABE-E6A1FABBBCA9}" type="pres">
      <dgm:prSet presAssocID="{F4A6E1FE-773E-40C1-81F2-D6C55AA40573}" presName="vert0" presStyleCnt="0">
        <dgm:presLayoutVars>
          <dgm:dir/>
          <dgm:animOne val="branch"/>
          <dgm:animLvl val="lvl"/>
        </dgm:presLayoutVars>
      </dgm:prSet>
      <dgm:spPr/>
    </dgm:pt>
    <dgm:pt modelId="{B6968501-234B-454D-AB3C-C6B06E281AC5}" type="pres">
      <dgm:prSet presAssocID="{657CBC4B-F53A-4F31-A1DC-4E30F2C0E16F}" presName="thickLine" presStyleLbl="alignNode1" presStyleIdx="0" presStyleCnt="1" custLinFactNeighborY="-82726"/>
      <dgm:spPr/>
    </dgm:pt>
    <dgm:pt modelId="{2C1FD21B-6A20-41B8-979E-C7D655A55377}" type="pres">
      <dgm:prSet presAssocID="{657CBC4B-F53A-4F31-A1DC-4E30F2C0E16F}" presName="horz1" presStyleCnt="0"/>
      <dgm:spPr/>
    </dgm:pt>
    <dgm:pt modelId="{B4FFF781-B2FB-434A-8636-8CE29087FE8F}" type="pres">
      <dgm:prSet presAssocID="{657CBC4B-F53A-4F31-A1DC-4E30F2C0E16F}" presName="tx1" presStyleLbl="revTx" presStyleIdx="0" presStyleCnt="1" custScaleY="93809"/>
      <dgm:spPr/>
    </dgm:pt>
    <dgm:pt modelId="{EF3538A6-2B3B-4C5F-9DE3-B88E39A4DD10}" type="pres">
      <dgm:prSet presAssocID="{657CBC4B-F53A-4F31-A1DC-4E30F2C0E16F}" presName="vert1" presStyleCnt="0"/>
      <dgm:spPr/>
    </dgm:pt>
  </dgm:ptLst>
  <dgm:cxnLst>
    <dgm:cxn modelId="{BFD45666-8068-4712-94A1-4A85381FD626}" type="presOf" srcId="{657CBC4B-F53A-4F31-A1DC-4E30F2C0E16F}" destId="{B4FFF781-B2FB-434A-8636-8CE29087FE8F}" srcOrd="0" destOrd="0" presId="urn:microsoft.com/office/officeart/2008/layout/LinedList"/>
    <dgm:cxn modelId="{7FC9799B-39FA-4AFF-BBA1-5D619F012763}" srcId="{F4A6E1FE-773E-40C1-81F2-D6C55AA40573}" destId="{657CBC4B-F53A-4F31-A1DC-4E30F2C0E16F}" srcOrd="0" destOrd="0" parTransId="{CE9BB629-B2B0-4D01-B2ED-567338612A70}" sibTransId="{165FDACC-57A7-4912-9FA2-FA629AF9F31E}"/>
    <dgm:cxn modelId="{34B21BDF-1289-45A5-B210-FE2042E23A53}" type="presOf" srcId="{F4A6E1FE-773E-40C1-81F2-D6C55AA40573}" destId="{86AEB87C-B2A3-4189-BABE-E6A1FABBBCA9}" srcOrd="0" destOrd="0" presId="urn:microsoft.com/office/officeart/2008/layout/LinedList"/>
    <dgm:cxn modelId="{A0394AEA-7722-4CEE-939E-4396E7DA4D3B}" type="presParOf" srcId="{86AEB87C-B2A3-4189-BABE-E6A1FABBBCA9}" destId="{B6968501-234B-454D-AB3C-C6B06E281AC5}" srcOrd="0" destOrd="0" presId="urn:microsoft.com/office/officeart/2008/layout/LinedList"/>
    <dgm:cxn modelId="{CF961081-FA89-4510-88EB-08BAFDB5174A}" type="presParOf" srcId="{86AEB87C-B2A3-4189-BABE-E6A1FABBBCA9}" destId="{2C1FD21B-6A20-41B8-979E-C7D655A55377}" srcOrd="1" destOrd="0" presId="urn:microsoft.com/office/officeart/2008/layout/LinedList"/>
    <dgm:cxn modelId="{B0F04ADD-B349-4CD0-B542-9F431ADF7213}" type="presParOf" srcId="{2C1FD21B-6A20-41B8-979E-C7D655A55377}" destId="{B4FFF781-B2FB-434A-8636-8CE29087FE8F}" srcOrd="0" destOrd="0" presId="urn:microsoft.com/office/officeart/2008/layout/LinedList"/>
    <dgm:cxn modelId="{A65476AF-D2F1-4F8A-A2D1-3704BF32EF48}" type="presParOf" srcId="{2C1FD21B-6A20-41B8-979E-C7D655A55377}" destId="{EF3538A6-2B3B-4C5F-9DE3-B88E39A4DD1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4A6E1FE-773E-40C1-81F2-D6C55AA40573}" type="doc">
      <dgm:prSet loTypeId="urn:microsoft.com/office/officeart/2008/layout/LinedList" loCatId="list" qsTypeId="urn:microsoft.com/office/officeart/2005/8/quickstyle/simple1#6" qsCatId="simple" csTypeId="urn:microsoft.com/office/officeart/2005/8/colors/accent1_2#6" csCatId="accent1" phldr="1"/>
      <dgm:spPr/>
      <dgm:t>
        <a:bodyPr/>
        <a:lstStyle/>
        <a:p>
          <a:endParaRPr lang="en-US"/>
        </a:p>
      </dgm:t>
    </dgm:pt>
    <dgm:pt modelId="{657CBC4B-F53A-4F31-A1DC-4E30F2C0E16F}">
      <dgm:prSet custT="1"/>
      <dgm:spPr/>
      <dgm:t>
        <a:bodyPr/>
        <a:lstStyle/>
        <a:p>
          <a:pPr algn="ctr"/>
          <a:r>
            <a:rPr lang="tr-TR" sz="2800" b="1" dirty="0"/>
            <a:t>Elektrikli Çekiciler</a:t>
          </a:r>
        </a:p>
        <a:p>
          <a:pPr algn="ctr"/>
          <a:r>
            <a:rPr lang="tr-TR" sz="2800" b="1" dirty="0"/>
            <a:t>(3-40 Ton) </a:t>
          </a:r>
        </a:p>
      </dgm:t>
    </dgm:pt>
    <dgm:pt modelId="{165FDACC-57A7-4912-9FA2-FA629AF9F31E}" type="sibTrans" cxnId="{7FC9799B-39FA-4AFF-BBA1-5D619F012763}">
      <dgm:prSet/>
      <dgm:spPr/>
      <dgm:t>
        <a:bodyPr/>
        <a:lstStyle/>
        <a:p>
          <a:endParaRPr lang="en-US"/>
        </a:p>
      </dgm:t>
    </dgm:pt>
    <dgm:pt modelId="{CE9BB629-B2B0-4D01-B2ED-567338612A70}" type="parTrans" cxnId="{7FC9799B-39FA-4AFF-BBA1-5D619F012763}">
      <dgm:prSet/>
      <dgm:spPr/>
      <dgm:t>
        <a:bodyPr/>
        <a:lstStyle/>
        <a:p>
          <a:endParaRPr lang="en-US"/>
        </a:p>
      </dgm:t>
    </dgm:pt>
    <dgm:pt modelId="{86AEB87C-B2A3-4189-BABE-E6A1FABBBCA9}" type="pres">
      <dgm:prSet presAssocID="{F4A6E1FE-773E-40C1-81F2-D6C55AA40573}" presName="vert0" presStyleCnt="0">
        <dgm:presLayoutVars>
          <dgm:dir/>
          <dgm:animOne val="branch"/>
          <dgm:animLvl val="lvl"/>
        </dgm:presLayoutVars>
      </dgm:prSet>
      <dgm:spPr/>
    </dgm:pt>
    <dgm:pt modelId="{B6968501-234B-454D-AB3C-C6B06E281AC5}" type="pres">
      <dgm:prSet presAssocID="{657CBC4B-F53A-4F31-A1DC-4E30F2C0E16F}" presName="thickLine" presStyleLbl="alignNode1" presStyleIdx="0" presStyleCnt="1" custLinFactNeighborY="-82726"/>
      <dgm:spPr/>
    </dgm:pt>
    <dgm:pt modelId="{2C1FD21B-6A20-41B8-979E-C7D655A55377}" type="pres">
      <dgm:prSet presAssocID="{657CBC4B-F53A-4F31-A1DC-4E30F2C0E16F}" presName="horz1" presStyleCnt="0"/>
      <dgm:spPr/>
    </dgm:pt>
    <dgm:pt modelId="{B4FFF781-B2FB-434A-8636-8CE29087FE8F}" type="pres">
      <dgm:prSet presAssocID="{657CBC4B-F53A-4F31-A1DC-4E30F2C0E16F}" presName="tx1" presStyleLbl="revTx" presStyleIdx="0" presStyleCnt="1" custScaleY="93809"/>
      <dgm:spPr/>
    </dgm:pt>
    <dgm:pt modelId="{EF3538A6-2B3B-4C5F-9DE3-B88E39A4DD10}" type="pres">
      <dgm:prSet presAssocID="{657CBC4B-F53A-4F31-A1DC-4E30F2C0E16F}" presName="vert1" presStyleCnt="0"/>
      <dgm:spPr/>
    </dgm:pt>
  </dgm:ptLst>
  <dgm:cxnLst>
    <dgm:cxn modelId="{93FEF42B-8222-4819-BB12-BAF3A43A8BD8}" type="presOf" srcId="{657CBC4B-F53A-4F31-A1DC-4E30F2C0E16F}" destId="{B4FFF781-B2FB-434A-8636-8CE29087FE8F}" srcOrd="0" destOrd="0" presId="urn:microsoft.com/office/officeart/2008/layout/LinedList"/>
    <dgm:cxn modelId="{7FC9799B-39FA-4AFF-BBA1-5D619F012763}" srcId="{F4A6E1FE-773E-40C1-81F2-D6C55AA40573}" destId="{657CBC4B-F53A-4F31-A1DC-4E30F2C0E16F}" srcOrd="0" destOrd="0" parTransId="{CE9BB629-B2B0-4D01-B2ED-567338612A70}" sibTransId="{165FDACC-57A7-4912-9FA2-FA629AF9F31E}"/>
    <dgm:cxn modelId="{654B77EB-6834-4B3F-BDA0-DAFF5C973D1A}" type="presOf" srcId="{F4A6E1FE-773E-40C1-81F2-D6C55AA40573}" destId="{86AEB87C-B2A3-4189-BABE-E6A1FABBBCA9}" srcOrd="0" destOrd="0" presId="urn:microsoft.com/office/officeart/2008/layout/LinedList"/>
    <dgm:cxn modelId="{41AECF6A-B649-48B9-93F3-BDEF6B10E364}" type="presParOf" srcId="{86AEB87C-B2A3-4189-BABE-E6A1FABBBCA9}" destId="{B6968501-234B-454D-AB3C-C6B06E281AC5}" srcOrd="0" destOrd="0" presId="urn:microsoft.com/office/officeart/2008/layout/LinedList"/>
    <dgm:cxn modelId="{6BC83FB9-A9A5-44C3-AE15-54B96E39C4D4}" type="presParOf" srcId="{86AEB87C-B2A3-4189-BABE-E6A1FABBBCA9}" destId="{2C1FD21B-6A20-41B8-979E-C7D655A55377}" srcOrd="1" destOrd="0" presId="urn:microsoft.com/office/officeart/2008/layout/LinedList"/>
    <dgm:cxn modelId="{26349028-6127-4551-9517-25E01635DE8B}" type="presParOf" srcId="{2C1FD21B-6A20-41B8-979E-C7D655A55377}" destId="{B4FFF781-B2FB-434A-8636-8CE29087FE8F}" srcOrd="0" destOrd="0" presId="urn:microsoft.com/office/officeart/2008/layout/LinedList"/>
    <dgm:cxn modelId="{4F56193F-1BF7-45A7-B6BF-1A056F0C98CF}" type="presParOf" srcId="{2C1FD21B-6A20-41B8-979E-C7D655A55377}" destId="{EF3538A6-2B3B-4C5F-9DE3-B88E39A4DD1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4A6E1FE-773E-40C1-81F2-D6C55AA40573}" type="doc">
      <dgm:prSet loTypeId="urn:microsoft.com/office/officeart/2008/layout/LinedList" loCatId="list" qsTypeId="urn:microsoft.com/office/officeart/2005/8/quickstyle/simple1#7" qsCatId="simple" csTypeId="urn:microsoft.com/office/officeart/2005/8/colors/accent1_2#7" csCatId="accent1" phldr="1"/>
      <dgm:spPr/>
      <dgm:t>
        <a:bodyPr/>
        <a:lstStyle/>
        <a:p>
          <a:endParaRPr lang="en-US"/>
        </a:p>
      </dgm:t>
    </dgm:pt>
    <dgm:pt modelId="{657CBC4B-F53A-4F31-A1DC-4E30F2C0E16F}">
      <dgm:prSet custT="1"/>
      <dgm:spPr/>
      <dgm:t>
        <a:bodyPr/>
        <a:lstStyle/>
        <a:p>
          <a:pPr algn="ctr"/>
          <a:r>
            <a:rPr lang="tr-TR" sz="2800" b="1" dirty="0"/>
            <a:t>Elektrikli Çekiciler</a:t>
          </a:r>
        </a:p>
        <a:p>
          <a:pPr algn="ctr"/>
          <a:r>
            <a:rPr lang="tr-TR" sz="2800" b="1" dirty="0"/>
            <a:t>(3-40 Ton) </a:t>
          </a:r>
        </a:p>
      </dgm:t>
    </dgm:pt>
    <dgm:pt modelId="{CE9BB629-B2B0-4D01-B2ED-567338612A70}" type="parTrans" cxnId="{7FC9799B-39FA-4AFF-BBA1-5D619F012763}">
      <dgm:prSet/>
      <dgm:spPr/>
      <dgm:t>
        <a:bodyPr/>
        <a:lstStyle/>
        <a:p>
          <a:endParaRPr lang="en-US"/>
        </a:p>
      </dgm:t>
    </dgm:pt>
    <dgm:pt modelId="{165FDACC-57A7-4912-9FA2-FA629AF9F31E}" type="sibTrans" cxnId="{7FC9799B-39FA-4AFF-BBA1-5D619F012763}">
      <dgm:prSet/>
      <dgm:spPr/>
      <dgm:t>
        <a:bodyPr/>
        <a:lstStyle/>
        <a:p>
          <a:endParaRPr lang="en-US"/>
        </a:p>
      </dgm:t>
    </dgm:pt>
    <dgm:pt modelId="{86AEB87C-B2A3-4189-BABE-E6A1FABBBCA9}" type="pres">
      <dgm:prSet presAssocID="{F4A6E1FE-773E-40C1-81F2-D6C55AA40573}" presName="vert0" presStyleCnt="0">
        <dgm:presLayoutVars>
          <dgm:dir/>
          <dgm:animOne val="branch"/>
          <dgm:animLvl val="lvl"/>
        </dgm:presLayoutVars>
      </dgm:prSet>
      <dgm:spPr/>
    </dgm:pt>
    <dgm:pt modelId="{B6968501-234B-454D-AB3C-C6B06E281AC5}" type="pres">
      <dgm:prSet presAssocID="{657CBC4B-F53A-4F31-A1DC-4E30F2C0E16F}" presName="thickLine" presStyleLbl="alignNode1" presStyleIdx="0" presStyleCnt="1" custLinFactNeighborY="-82726"/>
      <dgm:spPr/>
    </dgm:pt>
    <dgm:pt modelId="{2C1FD21B-6A20-41B8-979E-C7D655A55377}" type="pres">
      <dgm:prSet presAssocID="{657CBC4B-F53A-4F31-A1DC-4E30F2C0E16F}" presName="horz1" presStyleCnt="0"/>
      <dgm:spPr/>
    </dgm:pt>
    <dgm:pt modelId="{B4FFF781-B2FB-434A-8636-8CE29087FE8F}" type="pres">
      <dgm:prSet presAssocID="{657CBC4B-F53A-4F31-A1DC-4E30F2C0E16F}" presName="tx1" presStyleLbl="revTx" presStyleIdx="0" presStyleCnt="1" custScaleY="93809"/>
      <dgm:spPr/>
    </dgm:pt>
    <dgm:pt modelId="{EF3538A6-2B3B-4C5F-9DE3-B88E39A4DD10}" type="pres">
      <dgm:prSet presAssocID="{657CBC4B-F53A-4F31-A1DC-4E30F2C0E16F}" presName="vert1" presStyleCnt="0"/>
      <dgm:spPr/>
    </dgm:pt>
  </dgm:ptLst>
  <dgm:cxnLst>
    <dgm:cxn modelId="{93FEF42B-8222-4819-BB12-BAF3A43A8BD8}" type="presOf" srcId="{657CBC4B-F53A-4F31-A1DC-4E30F2C0E16F}" destId="{B4FFF781-B2FB-434A-8636-8CE29087FE8F}" srcOrd="0" destOrd="0" presId="urn:microsoft.com/office/officeart/2008/layout/LinedList"/>
    <dgm:cxn modelId="{7FC9799B-39FA-4AFF-BBA1-5D619F012763}" srcId="{F4A6E1FE-773E-40C1-81F2-D6C55AA40573}" destId="{657CBC4B-F53A-4F31-A1DC-4E30F2C0E16F}" srcOrd="0" destOrd="0" parTransId="{CE9BB629-B2B0-4D01-B2ED-567338612A70}" sibTransId="{165FDACC-57A7-4912-9FA2-FA629AF9F31E}"/>
    <dgm:cxn modelId="{654B77EB-6834-4B3F-BDA0-DAFF5C973D1A}" type="presOf" srcId="{F4A6E1FE-773E-40C1-81F2-D6C55AA40573}" destId="{86AEB87C-B2A3-4189-BABE-E6A1FABBBCA9}" srcOrd="0" destOrd="0" presId="urn:microsoft.com/office/officeart/2008/layout/LinedList"/>
    <dgm:cxn modelId="{41AECF6A-B649-48B9-93F3-BDEF6B10E364}" type="presParOf" srcId="{86AEB87C-B2A3-4189-BABE-E6A1FABBBCA9}" destId="{B6968501-234B-454D-AB3C-C6B06E281AC5}" srcOrd="0" destOrd="0" presId="urn:microsoft.com/office/officeart/2008/layout/LinedList"/>
    <dgm:cxn modelId="{6BC83FB9-A9A5-44C3-AE15-54B96E39C4D4}" type="presParOf" srcId="{86AEB87C-B2A3-4189-BABE-E6A1FABBBCA9}" destId="{2C1FD21B-6A20-41B8-979E-C7D655A55377}" srcOrd="1" destOrd="0" presId="urn:microsoft.com/office/officeart/2008/layout/LinedList"/>
    <dgm:cxn modelId="{26349028-6127-4551-9517-25E01635DE8B}" type="presParOf" srcId="{2C1FD21B-6A20-41B8-979E-C7D655A55377}" destId="{B4FFF781-B2FB-434A-8636-8CE29087FE8F}" srcOrd="0" destOrd="0" presId="urn:microsoft.com/office/officeart/2008/layout/LinedList"/>
    <dgm:cxn modelId="{4F56193F-1BF7-45A7-B6BF-1A056F0C98CF}" type="presParOf" srcId="{2C1FD21B-6A20-41B8-979E-C7D655A55377}" destId="{EF3538A6-2B3B-4C5F-9DE3-B88E39A4DD1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4A6E1FE-773E-40C1-81F2-D6C55AA40573}" type="doc">
      <dgm:prSet loTypeId="urn:microsoft.com/office/officeart/2008/layout/LinedList" loCatId="list" qsTypeId="urn:microsoft.com/office/officeart/2005/8/quickstyle/simple1#8" qsCatId="simple" csTypeId="urn:microsoft.com/office/officeart/2005/8/colors/accent1_2#8" csCatId="accent1" phldr="1"/>
      <dgm:spPr/>
      <dgm:t>
        <a:bodyPr/>
        <a:lstStyle/>
        <a:p>
          <a:endParaRPr lang="en-US"/>
        </a:p>
      </dgm:t>
    </dgm:pt>
    <dgm:pt modelId="{657CBC4B-F53A-4F31-A1DC-4E30F2C0E16F}">
      <dgm:prSet custT="1"/>
      <dgm:spPr/>
      <dgm:t>
        <a:bodyPr/>
        <a:lstStyle/>
        <a:p>
          <a:pPr algn="ctr"/>
          <a:r>
            <a:rPr lang="tr-TR" sz="2800" b="1" dirty="0"/>
            <a:t>Elektrikli Çekiciler</a:t>
          </a:r>
        </a:p>
        <a:p>
          <a:pPr algn="ctr"/>
          <a:r>
            <a:rPr lang="tr-TR" sz="2800" b="1" dirty="0"/>
            <a:t>(3-40 Ton) </a:t>
          </a:r>
        </a:p>
      </dgm:t>
    </dgm:pt>
    <dgm:pt modelId="{CE9BB629-B2B0-4D01-B2ED-567338612A70}" type="parTrans" cxnId="{7FC9799B-39FA-4AFF-BBA1-5D619F012763}">
      <dgm:prSet/>
      <dgm:spPr/>
      <dgm:t>
        <a:bodyPr/>
        <a:lstStyle/>
        <a:p>
          <a:endParaRPr lang="en-US"/>
        </a:p>
      </dgm:t>
    </dgm:pt>
    <dgm:pt modelId="{165FDACC-57A7-4912-9FA2-FA629AF9F31E}" type="sibTrans" cxnId="{7FC9799B-39FA-4AFF-BBA1-5D619F012763}">
      <dgm:prSet/>
      <dgm:spPr/>
      <dgm:t>
        <a:bodyPr/>
        <a:lstStyle/>
        <a:p>
          <a:endParaRPr lang="en-US"/>
        </a:p>
      </dgm:t>
    </dgm:pt>
    <dgm:pt modelId="{86AEB87C-B2A3-4189-BABE-E6A1FABBBCA9}" type="pres">
      <dgm:prSet presAssocID="{F4A6E1FE-773E-40C1-81F2-D6C55AA40573}" presName="vert0" presStyleCnt="0">
        <dgm:presLayoutVars>
          <dgm:dir/>
          <dgm:animOne val="branch"/>
          <dgm:animLvl val="lvl"/>
        </dgm:presLayoutVars>
      </dgm:prSet>
      <dgm:spPr/>
    </dgm:pt>
    <dgm:pt modelId="{B6968501-234B-454D-AB3C-C6B06E281AC5}" type="pres">
      <dgm:prSet presAssocID="{657CBC4B-F53A-4F31-A1DC-4E30F2C0E16F}" presName="thickLine" presStyleLbl="alignNode1" presStyleIdx="0" presStyleCnt="1" custLinFactNeighborY="-82726"/>
      <dgm:spPr/>
    </dgm:pt>
    <dgm:pt modelId="{2C1FD21B-6A20-41B8-979E-C7D655A55377}" type="pres">
      <dgm:prSet presAssocID="{657CBC4B-F53A-4F31-A1DC-4E30F2C0E16F}" presName="horz1" presStyleCnt="0"/>
      <dgm:spPr/>
    </dgm:pt>
    <dgm:pt modelId="{B4FFF781-B2FB-434A-8636-8CE29087FE8F}" type="pres">
      <dgm:prSet presAssocID="{657CBC4B-F53A-4F31-A1DC-4E30F2C0E16F}" presName="tx1" presStyleLbl="revTx" presStyleIdx="0" presStyleCnt="1" custScaleY="93809"/>
      <dgm:spPr/>
    </dgm:pt>
    <dgm:pt modelId="{EF3538A6-2B3B-4C5F-9DE3-B88E39A4DD10}" type="pres">
      <dgm:prSet presAssocID="{657CBC4B-F53A-4F31-A1DC-4E30F2C0E16F}" presName="vert1" presStyleCnt="0"/>
      <dgm:spPr/>
    </dgm:pt>
  </dgm:ptLst>
  <dgm:cxnLst>
    <dgm:cxn modelId="{93FEF42B-8222-4819-BB12-BAF3A43A8BD8}" type="presOf" srcId="{657CBC4B-F53A-4F31-A1DC-4E30F2C0E16F}" destId="{B4FFF781-B2FB-434A-8636-8CE29087FE8F}" srcOrd="0" destOrd="0" presId="urn:microsoft.com/office/officeart/2008/layout/LinedList"/>
    <dgm:cxn modelId="{7FC9799B-39FA-4AFF-BBA1-5D619F012763}" srcId="{F4A6E1FE-773E-40C1-81F2-D6C55AA40573}" destId="{657CBC4B-F53A-4F31-A1DC-4E30F2C0E16F}" srcOrd="0" destOrd="0" parTransId="{CE9BB629-B2B0-4D01-B2ED-567338612A70}" sibTransId="{165FDACC-57A7-4912-9FA2-FA629AF9F31E}"/>
    <dgm:cxn modelId="{654B77EB-6834-4B3F-BDA0-DAFF5C973D1A}" type="presOf" srcId="{F4A6E1FE-773E-40C1-81F2-D6C55AA40573}" destId="{86AEB87C-B2A3-4189-BABE-E6A1FABBBCA9}" srcOrd="0" destOrd="0" presId="urn:microsoft.com/office/officeart/2008/layout/LinedList"/>
    <dgm:cxn modelId="{41AECF6A-B649-48B9-93F3-BDEF6B10E364}" type="presParOf" srcId="{86AEB87C-B2A3-4189-BABE-E6A1FABBBCA9}" destId="{B6968501-234B-454D-AB3C-C6B06E281AC5}" srcOrd="0" destOrd="0" presId="urn:microsoft.com/office/officeart/2008/layout/LinedList"/>
    <dgm:cxn modelId="{6BC83FB9-A9A5-44C3-AE15-54B96E39C4D4}" type="presParOf" srcId="{86AEB87C-B2A3-4189-BABE-E6A1FABBBCA9}" destId="{2C1FD21B-6A20-41B8-979E-C7D655A55377}" srcOrd="1" destOrd="0" presId="urn:microsoft.com/office/officeart/2008/layout/LinedList"/>
    <dgm:cxn modelId="{26349028-6127-4551-9517-25E01635DE8B}" type="presParOf" srcId="{2C1FD21B-6A20-41B8-979E-C7D655A55377}" destId="{B4FFF781-B2FB-434A-8636-8CE29087FE8F}" srcOrd="0" destOrd="0" presId="urn:microsoft.com/office/officeart/2008/layout/LinedList"/>
    <dgm:cxn modelId="{4F56193F-1BF7-45A7-B6BF-1A056F0C98CF}" type="presParOf" srcId="{2C1FD21B-6A20-41B8-979E-C7D655A55377}" destId="{EF3538A6-2B3B-4C5F-9DE3-B88E39A4DD1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4A6E1FE-773E-40C1-81F2-D6C55AA40573}" type="doc">
      <dgm:prSet loTypeId="urn:microsoft.com/office/officeart/2008/layout/LinedList" loCatId="list" qsTypeId="urn:microsoft.com/office/officeart/2005/8/quickstyle/simple1#9" qsCatId="simple" csTypeId="urn:microsoft.com/office/officeart/2005/8/colors/accent1_2#9" csCatId="accent1" phldr="1"/>
      <dgm:spPr/>
      <dgm:t>
        <a:bodyPr/>
        <a:lstStyle/>
        <a:p>
          <a:endParaRPr lang="en-US"/>
        </a:p>
      </dgm:t>
    </dgm:pt>
    <dgm:pt modelId="{657CBC4B-F53A-4F31-A1DC-4E30F2C0E16F}">
      <dgm:prSet custT="1"/>
      <dgm:spPr/>
      <dgm:t>
        <a:bodyPr/>
        <a:lstStyle/>
        <a:p>
          <a:pPr algn="ctr"/>
          <a:r>
            <a:rPr lang="tr-TR" sz="2800" b="1" dirty="0">
              <a:solidFill>
                <a:schemeClr val="tx1"/>
              </a:solidFill>
            </a:rPr>
            <a:t>Elektrikli Kamyonetler</a:t>
          </a:r>
        </a:p>
        <a:p>
          <a:pPr algn="ctr"/>
          <a:r>
            <a:rPr lang="tr-TR" sz="2800" b="1" dirty="0">
              <a:solidFill>
                <a:schemeClr val="tx1"/>
              </a:solidFill>
            </a:rPr>
            <a:t>(1-5 Ton) </a:t>
          </a:r>
          <a:r>
            <a:rPr lang="tr-TR" sz="2800" b="1" dirty="0"/>
            <a:t> </a:t>
          </a:r>
        </a:p>
      </dgm:t>
    </dgm:pt>
    <dgm:pt modelId="{CE9BB629-B2B0-4D01-B2ED-567338612A70}" type="parTrans" cxnId="{7FC9799B-39FA-4AFF-BBA1-5D619F012763}">
      <dgm:prSet/>
      <dgm:spPr/>
      <dgm:t>
        <a:bodyPr/>
        <a:lstStyle/>
        <a:p>
          <a:endParaRPr lang="en-US"/>
        </a:p>
      </dgm:t>
    </dgm:pt>
    <dgm:pt modelId="{165FDACC-57A7-4912-9FA2-FA629AF9F31E}" type="sibTrans" cxnId="{7FC9799B-39FA-4AFF-BBA1-5D619F012763}">
      <dgm:prSet/>
      <dgm:spPr/>
      <dgm:t>
        <a:bodyPr/>
        <a:lstStyle/>
        <a:p>
          <a:endParaRPr lang="en-US"/>
        </a:p>
      </dgm:t>
    </dgm:pt>
    <dgm:pt modelId="{86AEB87C-B2A3-4189-BABE-E6A1FABBBCA9}" type="pres">
      <dgm:prSet presAssocID="{F4A6E1FE-773E-40C1-81F2-D6C55AA40573}" presName="vert0" presStyleCnt="0">
        <dgm:presLayoutVars>
          <dgm:dir/>
          <dgm:animOne val="branch"/>
          <dgm:animLvl val="lvl"/>
        </dgm:presLayoutVars>
      </dgm:prSet>
      <dgm:spPr/>
    </dgm:pt>
    <dgm:pt modelId="{B6968501-234B-454D-AB3C-C6B06E281AC5}" type="pres">
      <dgm:prSet presAssocID="{657CBC4B-F53A-4F31-A1DC-4E30F2C0E16F}" presName="thickLine" presStyleLbl="alignNode1" presStyleIdx="0" presStyleCnt="1" custLinFactNeighborY="-82726"/>
      <dgm:spPr/>
    </dgm:pt>
    <dgm:pt modelId="{2C1FD21B-6A20-41B8-979E-C7D655A55377}" type="pres">
      <dgm:prSet presAssocID="{657CBC4B-F53A-4F31-A1DC-4E30F2C0E16F}" presName="horz1" presStyleCnt="0"/>
      <dgm:spPr/>
    </dgm:pt>
    <dgm:pt modelId="{B4FFF781-B2FB-434A-8636-8CE29087FE8F}" type="pres">
      <dgm:prSet presAssocID="{657CBC4B-F53A-4F31-A1DC-4E30F2C0E16F}" presName="tx1" presStyleLbl="revTx" presStyleIdx="0" presStyleCnt="1" custScaleY="93809"/>
      <dgm:spPr/>
    </dgm:pt>
    <dgm:pt modelId="{EF3538A6-2B3B-4C5F-9DE3-B88E39A4DD10}" type="pres">
      <dgm:prSet presAssocID="{657CBC4B-F53A-4F31-A1DC-4E30F2C0E16F}" presName="vert1" presStyleCnt="0"/>
      <dgm:spPr/>
    </dgm:pt>
  </dgm:ptLst>
  <dgm:cxnLst>
    <dgm:cxn modelId="{93FEF42B-8222-4819-BB12-BAF3A43A8BD8}" type="presOf" srcId="{657CBC4B-F53A-4F31-A1DC-4E30F2C0E16F}" destId="{B4FFF781-B2FB-434A-8636-8CE29087FE8F}" srcOrd="0" destOrd="0" presId="urn:microsoft.com/office/officeart/2008/layout/LinedList"/>
    <dgm:cxn modelId="{7FC9799B-39FA-4AFF-BBA1-5D619F012763}" srcId="{F4A6E1FE-773E-40C1-81F2-D6C55AA40573}" destId="{657CBC4B-F53A-4F31-A1DC-4E30F2C0E16F}" srcOrd="0" destOrd="0" parTransId="{CE9BB629-B2B0-4D01-B2ED-567338612A70}" sibTransId="{165FDACC-57A7-4912-9FA2-FA629AF9F31E}"/>
    <dgm:cxn modelId="{654B77EB-6834-4B3F-BDA0-DAFF5C973D1A}" type="presOf" srcId="{F4A6E1FE-773E-40C1-81F2-D6C55AA40573}" destId="{86AEB87C-B2A3-4189-BABE-E6A1FABBBCA9}" srcOrd="0" destOrd="0" presId="urn:microsoft.com/office/officeart/2008/layout/LinedList"/>
    <dgm:cxn modelId="{41AECF6A-B649-48B9-93F3-BDEF6B10E364}" type="presParOf" srcId="{86AEB87C-B2A3-4189-BABE-E6A1FABBBCA9}" destId="{B6968501-234B-454D-AB3C-C6B06E281AC5}" srcOrd="0" destOrd="0" presId="urn:microsoft.com/office/officeart/2008/layout/LinedList"/>
    <dgm:cxn modelId="{6BC83FB9-A9A5-44C3-AE15-54B96E39C4D4}" type="presParOf" srcId="{86AEB87C-B2A3-4189-BABE-E6A1FABBBCA9}" destId="{2C1FD21B-6A20-41B8-979E-C7D655A55377}" srcOrd="1" destOrd="0" presId="urn:microsoft.com/office/officeart/2008/layout/LinedList"/>
    <dgm:cxn modelId="{26349028-6127-4551-9517-25E01635DE8B}" type="presParOf" srcId="{2C1FD21B-6A20-41B8-979E-C7D655A55377}" destId="{B4FFF781-B2FB-434A-8636-8CE29087FE8F}" srcOrd="0" destOrd="0" presId="urn:microsoft.com/office/officeart/2008/layout/LinedList"/>
    <dgm:cxn modelId="{4F56193F-1BF7-45A7-B6BF-1A056F0C98CF}" type="presParOf" srcId="{2C1FD21B-6A20-41B8-979E-C7D655A55377}" destId="{EF3538A6-2B3B-4C5F-9DE3-B88E39A4DD1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968501-234B-454D-AB3C-C6B06E281AC5}">
      <dsp:nvSpPr>
        <dsp:cNvPr id="0" name=""/>
        <dsp:cNvSpPr/>
      </dsp:nvSpPr>
      <dsp:spPr>
        <a:xfrm>
          <a:off x="0" y="0"/>
          <a:ext cx="539723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FFF781-B2FB-434A-8636-8CE29087FE8F}">
      <dsp:nvSpPr>
        <dsp:cNvPr id="0" name=""/>
        <dsp:cNvSpPr/>
      </dsp:nvSpPr>
      <dsp:spPr>
        <a:xfrm>
          <a:off x="0" y="0"/>
          <a:ext cx="5397237" cy="543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/>
            <a:t>1992 yılında kurulmuştur</a:t>
          </a:r>
          <a:r>
            <a:rPr lang="en-US" sz="1600" kern="1200" dirty="0"/>
            <a:t>.</a:t>
          </a:r>
        </a:p>
      </dsp:txBody>
      <dsp:txXfrm>
        <a:off x="0" y="0"/>
        <a:ext cx="5397237" cy="543917"/>
      </dsp:txXfrm>
    </dsp:sp>
    <dsp:sp modelId="{DC44A613-943B-4F41-A6AC-DE20732A68C4}">
      <dsp:nvSpPr>
        <dsp:cNvPr id="0" name=""/>
        <dsp:cNvSpPr/>
      </dsp:nvSpPr>
      <dsp:spPr>
        <a:xfrm>
          <a:off x="0" y="543917"/>
          <a:ext cx="539723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36A99C-995E-4A78-8668-CA1863AB0951}">
      <dsp:nvSpPr>
        <dsp:cNvPr id="0" name=""/>
        <dsp:cNvSpPr/>
      </dsp:nvSpPr>
      <dsp:spPr>
        <a:xfrm>
          <a:off x="0" y="543917"/>
          <a:ext cx="5397237" cy="543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/>
            <a:t>İstanbul/Başakşehir ve  Tekirdağ/Çorlu’da </a:t>
          </a:r>
          <a:r>
            <a:rPr lang="en-US" sz="1600" kern="1200" dirty="0"/>
            <a:t>3.000m2</a:t>
          </a:r>
          <a:r>
            <a:rPr lang="tr-TR" sz="1600" kern="1200" dirty="0"/>
            <a:t> ve</a:t>
          </a:r>
          <a:r>
            <a:rPr lang="en-US" sz="1600" kern="1200" dirty="0"/>
            <a:t> 16.000m2</a:t>
          </a:r>
          <a:r>
            <a:rPr lang="tr-TR" sz="1600" kern="1200" dirty="0"/>
            <a:t>’</a:t>
          </a:r>
          <a:r>
            <a:rPr lang="tr-TR" sz="1600" kern="1200" dirty="0" err="1"/>
            <a:t>lik</a:t>
          </a:r>
          <a:r>
            <a:rPr lang="tr-TR" sz="1600" kern="1200" dirty="0"/>
            <a:t> alanlarda</a:t>
          </a:r>
          <a:r>
            <a:rPr lang="en-US" sz="1600" kern="1200" dirty="0"/>
            <a:t> </a:t>
          </a:r>
          <a:r>
            <a:rPr lang="tr-TR" sz="1600" kern="1200" dirty="0"/>
            <a:t>faaliyet göstermektedir. </a:t>
          </a:r>
          <a:endParaRPr lang="en-US" sz="1600" kern="1200" dirty="0"/>
        </a:p>
      </dsp:txBody>
      <dsp:txXfrm>
        <a:off x="0" y="543917"/>
        <a:ext cx="5397237" cy="543917"/>
      </dsp:txXfrm>
    </dsp:sp>
    <dsp:sp modelId="{A0DA8B7B-8255-4974-949C-961480D6D8E2}">
      <dsp:nvSpPr>
        <dsp:cNvPr id="0" name=""/>
        <dsp:cNvSpPr/>
      </dsp:nvSpPr>
      <dsp:spPr>
        <a:xfrm>
          <a:off x="0" y="1087834"/>
          <a:ext cx="539723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3512B6-9B93-4581-8D82-103BCC8CD804}">
      <dsp:nvSpPr>
        <dsp:cNvPr id="0" name=""/>
        <dsp:cNvSpPr/>
      </dsp:nvSpPr>
      <dsp:spPr>
        <a:xfrm>
          <a:off x="0" y="1087834"/>
          <a:ext cx="5397237" cy="543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/>
            <a:t>2002 yılından beri HELI forklift distribütörlüğü vermektedir.</a:t>
          </a:r>
          <a:endParaRPr lang="en-US" sz="1600" kern="1200" dirty="0"/>
        </a:p>
      </dsp:txBody>
      <dsp:txXfrm>
        <a:off x="0" y="1087834"/>
        <a:ext cx="5397237" cy="543917"/>
      </dsp:txXfrm>
    </dsp:sp>
    <dsp:sp modelId="{CAD49BAC-EFCB-42BA-A861-265F272A431B}">
      <dsp:nvSpPr>
        <dsp:cNvPr id="0" name=""/>
        <dsp:cNvSpPr/>
      </dsp:nvSpPr>
      <dsp:spPr>
        <a:xfrm>
          <a:off x="0" y="1631751"/>
          <a:ext cx="539723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B890BF-77BA-438D-8291-308F58D12E4A}">
      <dsp:nvSpPr>
        <dsp:cNvPr id="0" name=""/>
        <dsp:cNvSpPr/>
      </dsp:nvSpPr>
      <dsp:spPr>
        <a:xfrm>
          <a:off x="0" y="1631751"/>
          <a:ext cx="5397237" cy="543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/>
            <a:t>SMZ markası altında yerli ürünler üretilmektedir.</a:t>
          </a:r>
          <a:endParaRPr lang="en-US" sz="1600" kern="1200" dirty="0"/>
        </a:p>
      </dsp:txBody>
      <dsp:txXfrm>
        <a:off x="0" y="1631751"/>
        <a:ext cx="5397237" cy="543917"/>
      </dsp:txXfrm>
    </dsp:sp>
    <dsp:sp modelId="{DF82EC53-A46C-4D50-8EC7-575FA9254AC9}">
      <dsp:nvSpPr>
        <dsp:cNvPr id="0" name=""/>
        <dsp:cNvSpPr/>
      </dsp:nvSpPr>
      <dsp:spPr>
        <a:xfrm>
          <a:off x="0" y="2175669"/>
          <a:ext cx="539723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F65E34-066E-4D57-839B-A65C90BAF373}">
      <dsp:nvSpPr>
        <dsp:cNvPr id="0" name=""/>
        <dsp:cNvSpPr/>
      </dsp:nvSpPr>
      <dsp:spPr>
        <a:xfrm>
          <a:off x="0" y="2175669"/>
          <a:ext cx="5397237" cy="543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/>
            <a:t>20’den fazla mühendis ve yaklaşık 130 personel çalışmaktadır. </a:t>
          </a:r>
          <a:endParaRPr lang="en-US" sz="1600" kern="1200" dirty="0"/>
        </a:p>
      </dsp:txBody>
      <dsp:txXfrm>
        <a:off x="0" y="2175669"/>
        <a:ext cx="5397237" cy="543917"/>
      </dsp:txXfrm>
    </dsp:sp>
    <dsp:sp modelId="{19025F0F-F05A-4ED6-B696-58D06778D9D3}">
      <dsp:nvSpPr>
        <dsp:cNvPr id="0" name=""/>
        <dsp:cNvSpPr/>
      </dsp:nvSpPr>
      <dsp:spPr>
        <a:xfrm>
          <a:off x="0" y="2719586"/>
          <a:ext cx="539723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CD4C25-7346-4221-9405-5DA46110DD7C}">
      <dsp:nvSpPr>
        <dsp:cNvPr id="0" name=""/>
        <dsp:cNvSpPr/>
      </dsp:nvSpPr>
      <dsp:spPr>
        <a:xfrm>
          <a:off x="0" y="2719586"/>
          <a:ext cx="5397237" cy="543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/>
            <a:t>20’den fazla ülkeye ihracat yapılmaktadır.</a:t>
          </a:r>
          <a:endParaRPr lang="en-US" sz="1600" kern="1200" dirty="0"/>
        </a:p>
      </dsp:txBody>
      <dsp:txXfrm>
        <a:off x="0" y="2719586"/>
        <a:ext cx="5397237" cy="543917"/>
      </dsp:txXfrm>
    </dsp:sp>
    <dsp:sp modelId="{1AFEF602-4FAD-46F0-9046-C03A2060216E}">
      <dsp:nvSpPr>
        <dsp:cNvPr id="0" name=""/>
        <dsp:cNvSpPr/>
      </dsp:nvSpPr>
      <dsp:spPr>
        <a:xfrm>
          <a:off x="0" y="3263503"/>
          <a:ext cx="539723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7791B1-7C31-4402-91AE-FE81829D205E}">
      <dsp:nvSpPr>
        <dsp:cNvPr id="0" name=""/>
        <dsp:cNvSpPr/>
      </dsp:nvSpPr>
      <dsp:spPr>
        <a:xfrm>
          <a:off x="0" y="3263503"/>
          <a:ext cx="5397237" cy="543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/>
            <a:t>20’den fazla servis çalışanı, Türkiye genelinde hizmet vermektedir. </a:t>
          </a:r>
          <a:endParaRPr lang="en-US" sz="1600" kern="1200" dirty="0"/>
        </a:p>
      </dsp:txBody>
      <dsp:txXfrm>
        <a:off x="0" y="3263503"/>
        <a:ext cx="5397237" cy="543917"/>
      </dsp:txXfrm>
    </dsp:sp>
    <dsp:sp modelId="{778FE1CC-4E3B-4D3A-ADC3-CEBD43A09BBA}">
      <dsp:nvSpPr>
        <dsp:cNvPr id="0" name=""/>
        <dsp:cNvSpPr/>
      </dsp:nvSpPr>
      <dsp:spPr>
        <a:xfrm>
          <a:off x="0" y="3807420"/>
          <a:ext cx="539723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79062B-F976-467C-9820-77E2667E3191}">
      <dsp:nvSpPr>
        <dsp:cNvPr id="0" name=""/>
        <dsp:cNvSpPr/>
      </dsp:nvSpPr>
      <dsp:spPr>
        <a:xfrm>
          <a:off x="0" y="3807420"/>
          <a:ext cx="5397237" cy="543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600" kern="1200" dirty="0"/>
            <a:t>15’ten fazla servis noktası Türkiye genelinde hizmet vermektedir. </a:t>
          </a:r>
          <a:endParaRPr lang="en-US" sz="1600" kern="1200" dirty="0"/>
        </a:p>
      </dsp:txBody>
      <dsp:txXfrm>
        <a:off x="0" y="3807420"/>
        <a:ext cx="5397237" cy="54391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968501-234B-454D-AB3C-C6B06E281AC5}">
      <dsp:nvSpPr>
        <dsp:cNvPr id="0" name=""/>
        <dsp:cNvSpPr/>
      </dsp:nvSpPr>
      <dsp:spPr>
        <a:xfrm>
          <a:off x="0" y="0"/>
          <a:ext cx="422294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FFF781-B2FB-434A-8636-8CE29087FE8F}">
      <dsp:nvSpPr>
        <dsp:cNvPr id="0" name=""/>
        <dsp:cNvSpPr/>
      </dsp:nvSpPr>
      <dsp:spPr>
        <a:xfrm>
          <a:off x="0" y="35101"/>
          <a:ext cx="4222949" cy="10471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>
              <a:solidFill>
                <a:schemeClr val="tx1"/>
              </a:solidFill>
            </a:rPr>
            <a:t>Elektrikli Çekici ve </a:t>
          </a:r>
          <a:r>
            <a:rPr lang="tr-TR" sz="2800" b="1" kern="1200" dirty="0" err="1">
              <a:solidFill>
                <a:schemeClr val="tx1"/>
              </a:solidFill>
            </a:rPr>
            <a:t>Dorse</a:t>
          </a:r>
          <a:endParaRPr lang="tr-TR" sz="2800" b="1" kern="1200" dirty="0">
            <a:solidFill>
              <a:schemeClr val="tx1"/>
            </a:solidFill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>
              <a:solidFill>
                <a:schemeClr val="tx1"/>
              </a:solidFill>
            </a:rPr>
            <a:t>(15 Ton) </a:t>
          </a:r>
        </a:p>
      </dsp:txBody>
      <dsp:txXfrm>
        <a:off x="0" y="35101"/>
        <a:ext cx="4222949" cy="104719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968501-234B-454D-AB3C-C6B06E281AC5}">
      <dsp:nvSpPr>
        <dsp:cNvPr id="0" name=""/>
        <dsp:cNvSpPr/>
      </dsp:nvSpPr>
      <dsp:spPr>
        <a:xfrm>
          <a:off x="0" y="0"/>
          <a:ext cx="422294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FFF781-B2FB-434A-8636-8CE29087FE8F}">
      <dsp:nvSpPr>
        <dsp:cNvPr id="0" name=""/>
        <dsp:cNvSpPr/>
      </dsp:nvSpPr>
      <dsp:spPr>
        <a:xfrm>
          <a:off x="0" y="35101"/>
          <a:ext cx="4222949" cy="10471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>
              <a:solidFill>
                <a:schemeClr val="tx1"/>
              </a:solidFill>
            </a:rPr>
            <a:t>Elektrikli Demiryolu Manevra Aracı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>
              <a:solidFill>
                <a:schemeClr val="tx1"/>
              </a:solidFill>
            </a:rPr>
            <a:t>(700 Ton) </a:t>
          </a:r>
        </a:p>
      </dsp:txBody>
      <dsp:txXfrm>
        <a:off x="0" y="35101"/>
        <a:ext cx="4222949" cy="1047199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968501-234B-454D-AB3C-C6B06E281AC5}">
      <dsp:nvSpPr>
        <dsp:cNvPr id="0" name=""/>
        <dsp:cNvSpPr/>
      </dsp:nvSpPr>
      <dsp:spPr>
        <a:xfrm>
          <a:off x="0" y="0"/>
          <a:ext cx="422294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FFF781-B2FB-434A-8636-8CE29087FE8F}">
      <dsp:nvSpPr>
        <dsp:cNvPr id="0" name=""/>
        <dsp:cNvSpPr/>
      </dsp:nvSpPr>
      <dsp:spPr>
        <a:xfrm>
          <a:off x="0" y="35101"/>
          <a:ext cx="4222949" cy="10471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>
              <a:solidFill>
                <a:schemeClr val="tx1"/>
              </a:solidFill>
            </a:rPr>
            <a:t>Elektrikli Demiryolu Manevra Aracı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>
              <a:solidFill>
                <a:schemeClr val="tx1"/>
              </a:solidFill>
            </a:rPr>
            <a:t>(350T-700 T) </a:t>
          </a:r>
        </a:p>
      </dsp:txBody>
      <dsp:txXfrm>
        <a:off x="0" y="35101"/>
        <a:ext cx="4222949" cy="1047199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968501-234B-454D-AB3C-C6B06E281AC5}">
      <dsp:nvSpPr>
        <dsp:cNvPr id="0" name=""/>
        <dsp:cNvSpPr/>
      </dsp:nvSpPr>
      <dsp:spPr>
        <a:xfrm>
          <a:off x="0" y="0"/>
          <a:ext cx="422294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FFF781-B2FB-434A-8636-8CE29087FE8F}">
      <dsp:nvSpPr>
        <dsp:cNvPr id="0" name=""/>
        <dsp:cNvSpPr/>
      </dsp:nvSpPr>
      <dsp:spPr>
        <a:xfrm>
          <a:off x="0" y="35101"/>
          <a:ext cx="4222949" cy="10471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>
              <a:solidFill>
                <a:schemeClr val="tx1"/>
              </a:solidFill>
            </a:rPr>
            <a:t>Savunma Sanayi Yönelik Araçlar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2800" b="1" kern="1200" dirty="0">
            <a:solidFill>
              <a:schemeClr val="tx1"/>
            </a:solidFill>
          </a:endParaRPr>
        </a:p>
      </dsp:txBody>
      <dsp:txXfrm>
        <a:off x="0" y="35101"/>
        <a:ext cx="4222949" cy="1047199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968501-234B-454D-AB3C-C6B06E281AC5}">
      <dsp:nvSpPr>
        <dsp:cNvPr id="0" name=""/>
        <dsp:cNvSpPr/>
      </dsp:nvSpPr>
      <dsp:spPr>
        <a:xfrm>
          <a:off x="0" y="0"/>
          <a:ext cx="422294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FFF781-B2FB-434A-8636-8CE29087FE8F}">
      <dsp:nvSpPr>
        <dsp:cNvPr id="0" name=""/>
        <dsp:cNvSpPr/>
      </dsp:nvSpPr>
      <dsp:spPr>
        <a:xfrm>
          <a:off x="0" y="35101"/>
          <a:ext cx="4222949" cy="10471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>
              <a:solidFill>
                <a:schemeClr val="tx1"/>
              </a:solidFill>
            </a:rPr>
            <a:t>Savunma Sanayi Yönelik Araçlar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>
              <a:solidFill>
                <a:schemeClr val="tx1"/>
              </a:solidFill>
            </a:rPr>
            <a:t>(K-</a:t>
          </a:r>
          <a:r>
            <a:rPr lang="tr-TR" sz="2800" b="1" kern="1200" dirty="0" err="1">
              <a:solidFill>
                <a:schemeClr val="tx1"/>
              </a:solidFill>
            </a:rPr>
            <a:t>Loader</a:t>
          </a:r>
          <a:r>
            <a:rPr lang="tr-TR" sz="2800" b="1" kern="1200" dirty="0">
              <a:solidFill>
                <a:schemeClr val="tx1"/>
              </a:solidFill>
            </a:rPr>
            <a:t>)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2800" b="1" kern="1200" dirty="0">
            <a:solidFill>
              <a:schemeClr val="tx1"/>
            </a:solidFill>
          </a:endParaRPr>
        </a:p>
      </dsp:txBody>
      <dsp:txXfrm>
        <a:off x="0" y="35101"/>
        <a:ext cx="4222949" cy="1047199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968501-234B-454D-AB3C-C6B06E281AC5}">
      <dsp:nvSpPr>
        <dsp:cNvPr id="0" name=""/>
        <dsp:cNvSpPr/>
      </dsp:nvSpPr>
      <dsp:spPr>
        <a:xfrm>
          <a:off x="0" y="0"/>
          <a:ext cx="43688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FFF781-B2FB-434A-8636-8CE29087FE8F}">
      <dsp:nvSpPr>
        <dsp:cNvPr id="0" name=""/>
        <dsp:cNvSpPr/>
      </dsp:nvSpPr>
      <dsp:spPr>
        <a:xfrm>
          <a:off x="0" y="35101"/>
          <a:ext cx="4368800" cy="10471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>
              <a:solidFill>
                <a:schemeClr val="tx1"/>
              </a:solidFill>
            </a:rPr>
            <a:t>Savunma Sanayi Yönelik Araçlar 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>
              <a:solidFill>
                <a:schemeClr val="tx1"/>
              </a:solidFill>
            </a:rPr>
            <a:t>(ML-30 Mühimmat Yükleme Aracı)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2800" b="1" kern="1200" dirty="0">
            <a:solidFill>
              <a:schemeClr val="tx1"/>
            </a:solidFill>
          </a:endParaRPr>
        </a:p>
      </dsp:txBody>
      <dsp:txXfrm>
        <a:off x="0" y="35101"/>
        <a:ext cx="4368800" cy="1047199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968501-234B-454D-AB3C-C6B06E281AC5}">
      <dsp:nvSpPr>
        <dsp:cNvPr id="0" name=""/>
        <dsp:cNvSpPr/>
      </dsp:nvSpPr>
      <dsp:spPr>
        <a:xfrm>
          <a:off x="0" y="0"/>
          <a:ext cx="422294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FFF781-B2FB-434A-8636-8CE29087FE8F}">
      <dsp:nvSpPr>
        <dsp:cNvPr id="0" name=""/>
        <dsp:cNvSpPr/>
      </dsp:nvSpPr>
      <dsp:spPr>
        <a:xfrm>
          <a:off x="0" y="35101"/>
          <a:ext cx="4222949" cy="10471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>
              <a:solidFill>
                <a:schemeClr val="tx1"/>
              </a:solidFill>
            </a:rPr>
            <a:t>Savunma Sanayi Yönelik Araçlar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>
              <a:solidFill>
                <a:schemeClr val="tx1"/>
              </a:solidFill>
            </a:rPr>
            <a:t>(MLP-15/25 Makaslı Mühimmat Yükleme Platformu)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2800" b="1" kern="1200" dirty="0">
            <a:solidFill>
              <a:schemeClr val="tx1"/>
            </a:solidFill>
          </a:endParaRPr>
        </a:p>
      </dsp:txBody>
      <dsp:txXfrm>
        <a:off x="0" y="35101"/>
        <a:ext cx="4222949" cy="1047199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968501-234B-454D-AB3C-C6B06E281AC5}">
      <dsp:nvSpPr>
        <dsp:cNvPr id="0" name=""/>
        <dsp:cNvSpPr/>
      </dsp:nvSpPr>
      <dsp:spPr>
        <a:xfrm>
          <a:off x="0" y="0"/>
          <a:ext cx="422294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FFF781-B2FB-434A-8636-8CE29087FE8F}">
      <dsp:nvSpPr>
        <dsp:cNvPr id="0" name=""/>
        <dsp:cNvSpPr/>
      </dsp:nvSpPr>
      <dsp:spPr>
        <a:xfrm>
          <a:off x="0" y="35101"/>
          <a:ext cx="4222949" cy="10471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>
              <a:solidFill>
                <a:schemeClr val="tx1"/>
              </a:solidFill>
            </a:rPr>
            <a:t>Savunma Sanayi Yönelik Araçlar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>
              <a:solidFill>
                <a:schemeClr val="tx1"/>
              </a:solidFill>
            </a:rPr>
            <a:t>(MT-25 Mühimmat Yükleme Römorku)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2800" b="1" kern="1200" dirty="0">
            <a:solidFill>
              <a:schemeClr val="tx1"/>
            </a:solidFill>
          </a:endParaRPr>
        </a:p>
      </dsp:txBody>
      <dsp:txXfrm>
        <a:off x="0" y="35101"/>
        <a:ext cx="4222949" cy="1047199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968501-234B-454D-AB3C-C6B06E281AC5}">
      <dsp:nvSpPr>
        <dsp:cNvPr id="0" name=""/>
        <dsp:cNvSpPr/>
      </dsp:nvSpPr>
      <dsp:spPr>
        <a:xfrm>
          <a:off x="0" y="0"/>
          <a:ext cx="422294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FFF781-B2FB-434A-8636-8CE29087FE8F}">
      <dsp:nvSpPr>
        <dsp:cNvPr id="0" name=""/>
        <dsp:cNvSpPr/>
      </dsp:nvSpPr>
      <dsp:spPr>
        <a:xfrm>
          <a:off x="0" y="35101"/>
          <a:ext cx="4222949" cy="10471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>
              <a:solidFill>
                <a:schemeClr val="tx1"/>
              </a:solidFill>
            </a:rPr>
            <a:t>Gezi ve Eğlence 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>
              <a:solidFill>
                <a:schemeClr val="tx1"/>
              </a:solidFill>
            </a:rPr>
            <a:t>(Nostaljik Tramvay)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2800" b="1" kern="1200" dirty="0">
            <a:solidFill>
              <a:schemeClr val="tx1"/>
            </a:solidFill>
          </a:endParaRPr>
        </a:p>
      </dsp:txBody>
      <dsp:txXfrm>
        <a:off x="0" y="35101"/>
        <a:ext cx="4222949" cy="1047199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968501-234B-454D-AB3C-C6B06E281AC5}">
      <dsp:nvSpPr>
        <dsp:cNvPr id="0" name=""/>
        <dsp:cNvSpPr/>
      </dsp:nvSpPr>
      <dsp:spPr>
        <a:xfrm>
          <a:off x="0" y="0"/>
          <a:ext cx="422294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FFF781-B2FB-434A-8636-8CE29087FE8F}">
      <dsp:nvSpPr>
        <dsp:cNvPr id="0" name=""/>
        <dsp:cNvSpPr/>
      </dsp:nvSpPr>
      <dsp:spPr>
        <a:xfrm>
          <a:off x="0" y="35101"/>
          <a:ext cx="4222949" cy="10471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>
              <a:solidFill>
                <a:schemeClr val="tx1"/>
              </a:solidFill>
            </a:rPr>
            <a:t>Gezi ve Eğlence 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>
              <a:solidFill>
                <a:schemeClr val="tx1"/>
              </a:solidFill>
            </a:rPr>
            <a:t>(Nostaljik Tramvay)</a:t>
          </a:r>
        </a:p>
      </dsp:txBody>
      <dsp:txXfrm>
        <a:off x="0" y="35101"/>
        <a:ext cx="4222949" cy="104719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07F441-D029-4FE4-96E4-6BCE6DBC0F48}">
      <dsp:nvSpPr>
        <dsp:cNvPr id="0" name=""/>
        <dsp:cNvSpPr/>
      </dsp:nvSpPr>
      <dsp:spPr>
        <a:xfrm>
          <a:off x="0" y="0"/>
          <a:ext cx="706820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BE2D4E-AA5F-48A9-B663-DDEEB04B84A1}">
      <dsp:nvSpPr>
        <dsp:cNvPr id="0" name=""/>
        <dsp:cNvSpPr/>
      </dsp:nvSpPr>
      <dsp:spPr>
        <a:xfrm>
          <a:off x="0" y="0"/>
          <a:ext cx="7068209" cy="4549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/>
            <a:t>HELI Forklift, İstif Makinesi, Transpalet</a:t>
          </a:r>
          <a:endParaRPr lang="en-US" sz="2100" kern="1200" dirty="0"/>
        </a:p>
      </dsp:txBody>
      <dsp:txXfrm>
        <a:off x="0" y="0"/>
        <a:ext cx="7068209" cy="454931"/>
      </dsp:txXfrm>
    </dsp:sp>
    <dsp:sp modelId="{81136CAE-535B-43AF-BE7D-16C7745553AC}">
      <dsp:nvSpPr>
        <dsp:cNvPr id="0" name=""/>
        <dsp:cNvSpPr/>
      </dsp:nvSpPr>
      <dsp:spPr>
        <a:xfrm>
          <a:off x="0" y="454931"/>
          <a:ext cx="706820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C5117B-BE2B-4A02-8768-D775A29BD0D5}">
      <dsp:nvSpPr>
        <dsp:cNvPr id="0" name=""/>
        <dsp:cNvSpPr/>
      </dsp:nvSpPr>
      <dsp:spPr>
        <a:xfrm>
          <a:off x="0" y="454931"/>
          <a:ext cx="7068209" cy="4549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SMZ </a:t>
          </a:r>
          <a:r>
            <a:rPr lang="tr-TR" sz="2100" kern="1200" dirty="0"/>
            <a:t>Yük Platformu ve Taşıma Sistemleri</a:t>
          </a:r>
          <a:endParaRPr lang="en-US" sz="2100" kern="1200" dirty="0"/>
        </a:p>
      </dsp:txBody>
      <dsp:txXfrm>
        <a:off x="0" y="454931"/>
        <a:ext cx="7068209" cy="454931"/>
      </dsp:txXfrm>
    </dsp:sp>
    <dsp:sp modelId="{5F222C46-E5E9-42C3-A93C-2BEB4A3520BC}">
      <dsp:nvSpPr>
        <dsp:cNvPr id="0" name=""/>
        <dsp:cNvSpPr/>
      </dsp:nvSpPr>
      <dsp:spPr>
        <a:xfrm>
          <a:off x="0" y="909862"/>
          <a:ext cx="706820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5FE68C-6215-44CB-A7B6-2F2CC725A87C}">
      <dsp:nvSpPr>
        <dsp:cNvPr id="0" name=""/>
        <dsp:cNvSpPr/>
      </dsp:nvSpPr>
      <dsp:spPr>
        <a:xfrm>
          <a:off x="0" y="909862"/>
          <a:ext cx="7068209" cy="4549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SMZ </a:t>
          </a:r>
          <a:r>
            <a:rPr lang="tr-TR" sz="2100" kern="1200" dirty="0"/>
            <a:t>Otomatik</a:t>
          </a:r>
          <a:r>
            <a:rPr lang="en-US" sz="2100" kern="1200" dirty="0"/>
            <a:t> and Manu</a:t>
          </a:r>
          <a:r>
            <a:rPr lang="tr-TR" sz="2100" kern="1200" dirty="0"/>
            <a:t>e</a:t>
          </a:r>
          <a:r>
            <a:rPr lang="en-US" sz="2100" kern="1200" dirty="0"/>
            <a:t>l </a:t>
          </a:r>
          <a:r>
            <a:rPr lang="tr-TR" sz="2100" kern="1200" dirty="0"/>
            <a:t>Otopark Sistemleri</a:t>
          </a:r>
          <a:endParaRPr lang="en-US" sz="2100" kern="1200" dirty="0"/>
        </a:p>
      </dsp:txBody>
      <dsp:txXfrm>
        <a:off x="0" y="909862"/>
        <a:ext cx="7068209" cy="454931"/>
      </dsp:txXfrm>
    </dsp:sp>
    <dsp:sp modelId="{57DE02C6-5FB2-4CE7-9770-1AE5AEE4FB32}">
      <dsp:nvSpPr>
        <dsp:cNvPr id="0" name=""/>
        <dsp:cNvSpPr/>
      </dsp:nvSpPr>
      <dsp:spPr>
        <a:xfrm>
          <a:off x="0" y="1364793"/>
          <a:ext cx="706820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5DFD22-7C2C-4B65-A6B2-0C4B2910AFE5}">
      <dsp:nvSpPr>
        <dsp:cNvPr id="0" name=""/>
        <dsp:cNvSpPr/>
      </dsp:nvSpPr>
      <dsp:spPr>
        <a:xfrm>
          <a:off x="0" y="1364793"/>
          <a:ext cx="7068209" cy="4549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SMZ </a:t>
          </a:r>
          <a:r>
            <a:rPr lang="tr-TR" sz="2100" kern="1200" dirty="0"/>
            <a:t>Elektrikli Çekiciler,</a:t>
          </a:r>
          <a:r>
            <a:rPr lang="en-US" sz="2100" kern="1200" dirty="0"/>
            <a:t> </a:t>
          </a:r>
          <a:r>
            <a:rPr lang="tr-TR" sz="2100" kern="1200" dirty="0"/>
            <a:t>Kamyonet ve Römorklar</a:t>
          </a:r>
          <a:endParaRPr lang="en-US" sz="2100" kern="1200" dirty="0"/>
        </a:p>
      </dsp:txBody>
      <dsp:txXfrm>
        <a:off x="0" y="1364793"/>
        <a:ext cx="7068209" cy="454931"/>
      </dsp:txXfrm>
    </dsp:sp>
    <dsp:sp modelId="{FBB09FD4-1BE0-4DA7-BC15-9D9B15D292BD}">
      <dsp:nvSpPr>
        <dsp:cNvPr id="0" name=""/>
        <dsp:cNvSpPr/>
      </dsp:nvSpPr>
      <dsp:spPr>
        <a:xfrm>
          <a:off x="0" y="1819724"/>
          <a:ext cx="706820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3C1C78-55D7-4A09-BF5D-A12E5E9BCA94}">
      <dsp:nvSpPr>
        <dsp:cNvPr id="0" name=""/>
        <dsp:cNvSpPr/>
      </dsp:nvSpPr>
      <dsp:spPr>
        <a:xfrm>
          <a:off x="0" y="1819725"/>
          <a:ext cx="7068209" cy="4549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SMZ </a:t>
          </a:r>
          <a:r>
            <a:rPr lang="tr-TR" sz="2100" kern="1200" dirty="0"/>
            <a:t>Tekstil Endüstrisine Özel İstif Makineleri</a:t>
          </a:r>
          <a:endParaRPr lang="en-US" sz="2100" kern="1200" dirty="0"/>
        </a:p>
      </dsp:txBody>
      <dsp:txXfrm>
        <a:off x="0" y="1819725"/>
        <a:ext cx="7068209" cy="454931"/>
      </dsp:txXfrm>
    </dsp:sp>
    <dsp:sp modelId="{00B6B219-3B69-4592-A305-12C9B5A968CF}">
      <dsp:nvSpPr>
        <dsp:cNvPr id="0" name=""/>
        <dsp:cNvSpPr/>
      </dsp:nvSpPr>
      <dsp:spPr>
        <a:xfrm>
          <a:off x="0" y="2274656"/>
          <a:ext cx="706820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D5ED38-5A63-449E-9078-2AB95C31BE43}">
      <dsp:nvSpPr>
        <dsp:cNvPr id="0" name=""/>
        <dsp:cNvSpPr/>
      </dsp:nvSpPr>
      <dsp:spPr>
        <a:xfrm>
          <a:off x="0" y="2274656"/>
          <a:ext cx="7068209" cy="4549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/>
            <a:t>SMZ Savunma Sanayine Yönelik Ürünler</a:t>
          </a:r>
          <a:endParaRPr lang="en-US" sz="2100" kern="1200" dirty="0"/>
        </a:p>
      </dsp:txBody>
      <dsp:txXfrm>
        <a:off x="0" y="2274656"/>
        <a:ext cx="7068209" cy="454931"/>
      </dsp:txXfrm>
    </dsp:sp>
    <dsp:sp modelId="{ADE91829-EDBD-4CDC-8E3B-67BDABF1A6ED}">
      <dsp:nvSpPr>
        <dsp:cNvPr id="0" name=""/>
        <dsp:cNvSpPr/>
      </dsp:nvSpPr>
      <dsp:spPr>
        <a:xfrm>
          <a:off x="0" y="2729587"/>
          <a:ext cx="706820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B8B18C-F24B-4357-8555-BB2599CC96CE}">
      <dsp:nvSpPr>
        <dsp:cNvPr id="0" name=""/>
        <dsp:cNvSpPr/>
      </dsp:nvSpPr>
      <dsp:spPr>
        <a:xfrm>
          <a:off x="0" y="2729587"/>
          <a:ext cx="7068209" cy="4549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/>
            <a:t>SMZ Demiryollarına Yönelik Ürünler</a:t>
          </a:r>
          <a:endParaRPr lang="en-US" sz="2100" kern="1200" dirty="0"/>
        </a:p>
      </dsp:txBody>
      <dsp:txXfrm>
        <a:off x="0" y="2729587"/>
        <a:ext cx="7068209" cy="454931"/>
      </dsp:txXfrm>
    </dsp:sp>
    <dsp:sp modelId="{6F6F0757-9716-4ADA-B00B-5CE964F00ABB}">
      <dsp:nvSpPr>
        <dsp:cNvPr id="0" name=""/>
        <dsp:cNvSpPr/>
      </dsp:nvSpPr>
      <dsp:spPr>
        <a:xfrm>
          <a:off x="0" y="3184518"/>
          <a:ext cx="706820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204E63-DA36-4929-A99F-9F45702CA5A2}">
      <dsp:nvSpPr>
        <dsp:cNvPr id="0" name=""/>
        <dsp:cNvSpPr/>
      </dsp:nvSpPr>
      <dsp:spPr>
        <a:xfrm>
          <a:off x="0" y="3184518"/>
          <a:ext cx="7068209" cy="4549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100" kern="1200" dirty="0"/>
            <a:t>Tüm Satış ve Satış Sonrası Hizmetler</a:t>
          </a:r>
          <a:endParaRPr lang="en-US" sz="2100" kern="1200" dirty="0"/>
        </a:p>
      </dsp:txBody>
      <dsp:txXfrm>
        <a:off x="0" y="3184518"/>
        <a:ext cx="7068209" cy="454931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968501-234B-454D-AB3C-C6B06E281AC5}">
      <dsp:nvSpPr>
        <dsp:cNvPr id="0" name=""/>
        <dsp:cNvSpPr/>
      </dsp:nvSpPr>
      <dsp:spPr>
        <a:xfrm>
          <a:off x="0" y="0"/>
          <a:ext cx="422294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FFF781-B2FB-434A-8636-8CE29087FE8F}">
      <dsp:nvSpPr>
        <dsp:cNvPr id="0" name=""/>
        <dsp:cNvSpPr/>
      </dsp:nvSpPr>
      <dsp:spPr>
        <a:xfrm>
          <a:off x="0" y="35101"/>
          <a:ext cx="4222949" cy="10471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>
              <a:solidFill>
                <a:schemeClr val="tx1"/>
              </a:solidFill>
            </a:rPr>
            <a:t>Gezi ve Eğlence 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>
              <a:solidFill>
                <a:schemeClr val="tx1"/>
              </a:solidFill>
            </a:rPr>
            <a:t>(Nostaljik Tramvay)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2800" b="1" kern="1200" dirty="0">
            <a:solidFill>
              <a:schemeClr val="tx1"/>
            </a:solidFill>
          </a:endParaRPr>
        </a:p>
      </dsp:txBody>
      <dsp:txXfrm>
        <a:off x="0" y="35101"/>
        <a:ext cx="4222949" cy="1047199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968501-234B-454D-AB3C-C6B06E281AC5}">
      <dsp:nvSpPr>
        <dsp:cNvPr id="0" name=""/>
        <dsp:cNvSpPr/>
      </dsp:nvSpPr>
      <dsp:spPr>
        <a:xfrm>
          <a:off x="0" y="0"/>
          <a:ext cx="422294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FFF781-B2FB-434A-8636-8CE29087FE8F}">
      <dsp:nvSpPr>
        <dsp:cNvPr id="0" name=""/>
        <dsp:cNvSpPr/>
      </dsp:nvSpPr>
      <dsp:spPr>
        <a:xfrm>
          <a:off x="0" y="35101"/>
          <a:ext cx="4222949" cy="10471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>
              <a:solidFill>
                <a:schemeClr val="tx1"/>
              </a:solidFill>
            </a:rPr>
            <a:t>Gezi ve Eğlence 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>
              <a:solidFill>
                <a:schemeClr val="tx1"/>
              </a:solidFill>
            </a:rPr>
            <a:t>(Nostaljik Tren)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2800" b="1" kern="1200" dirty="0">
            <a:solidFill>
              <a:schemeClr val="tx1"/>
            </a:solidFill>
          </a:endParaRPr>
        </a:p>
      </dsp:txBody>
      <dsp:txXfrm>
        <a:off x="0" y="35101"/>
        <a:ext cx="4222949" cy="1047199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968501-234B-454D-AB3C-C6B06E281AC5}">
      <dsp:nvSpPr>
        <dsp:cNvPr id="0" name=""/>
        <dsp:cNvSpPr/>
      </dsp:nvSpPr>
      <dsp:spPr>
        <a:xfrm>
          <a:off x="0" y="0"/>
          <a:ext cx="422294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FFF781-B2FB-434A-8636-8CE29087FE8F}">
      <dsp:nvSpPr>
        <dsp:cNvPr id="0" name=""/>
        <dsp:cNvSpPr/>
      </dsp:nvSpPr>
      <dsp:spPr>
        <a:xfrm>
          <a:off x="0" y="35101"/>
          <a:ext cx="4222949" cy="10471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>
              <a:solidFill>
                <a:schemeClr val="tx1"/>
              </a:solidFill>
            </a:rPr>
            <a:t>Gezi ve Eğlence 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>
              <a:solidFill>
                <a:schemeClr val="tx1"/>
              </a:solidFill>
            </a:rPr>
            <a:t>(</a:t>
          </a:r>
          <a:r>
            <a:rPr lang="tr-TR" sz="2800" b="1" kern="1200" dirty="0" err="1">
              <a:solidFill>
                <a:schemeClr val="tx1"/>
              </a:solidFill>
            </a:rPr>
            <a:t>London</a:t>
          </a:r>
          <a:r>
            <a:rPr lang="tr-TR" sz="2800" b="1" kern="1200" dirty="0">
              <a:solidFill>
                <a:schemeClr val="tx1"/>
              </a:solidFill>
            </a:rPr>
            <a:t> </a:t>
          </a:r>
          <a:r>
            <a:rPr lang="tr-TR" sz="2800" b="1" kern="1200" dirty="0" err="1">
              <a:solidFill>
                <a:schemeClr val="tx1"/>
              </a:solidFill>
            </a:rPr>
            <a:t>Bus</a:t>
          </a:r>
          <a:r>
            <a:rPr lang="tr-TR" sz="2800" b="1" kern="1200" dirty="0">
              <a:solidFill>
                <a:schemeClr val="tx1"/>
              </a:solidFill>
            </a:rPr>
            <a:t>)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2800" b="1" kern="1200" dirty="0">
            <a:solidFill>
              <a:schemeClr val="tx1"/>
            </a:solidFill>
          </a:endParaRPr>
        </a:p>
      </dsp:txBody>
      <dsp:txXfrm>
        <a:off x="0" y="35101"/>
        <a:ext cx="4222949" cy="10471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136CAE-535B-43AF-BE7D-16C7745553AC}">
      <dsp:nvSpPr>
        <dsp:cNvPr id="0" name=""/>
        <dsp:cNvSpPr/>
      </dsp:nvSpPr>
      <dsp:spPr>
        <a:xfrm>
          <a:off x="0" y="1777"/>
          <a:ext cx="706820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C5117B-BE2B-4A02-8768-D775A29BD0D5}">
      <dsp:nvSpPr>
        <dsp:cNvPr id="0" name=""/>
        <dsp:cNvSpPr/>
      </dsp:nvSpPr>
      <dsp:spPr>
        <a:xfrm>
          <a:off x="0" y="1777"/>
          <a:ext cx="7068209" cy="3029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 dirty="0"/>
            <a:t>12Kw Lazer Kesim Makinesi – Çift Tabla (6*2M)</a:t>
          </a:r>
          <a:endParaRPr lang="en-US" sz="1400" kern="1200" dirty="0"/>
        </a:p>
      </dsp:txBody>
      <dsp:txXfrm>
        <a:off x="0" y="1777"/>
        <a:ext cx="7068209" cy="302991"/>
      </dsp:txXfrm>
    </dsp:sp>
    <dsp:sp modelId="{A2F192C5-D8D0-42DF-85EA-917C9B8411A6}">
      <dsp:nvSpPr>
        <dsp:cNvPr id="0" name=""/>
        <dsp:cNvSpPr/>
      </dsp:nvSpPr>
      <dsp:spPr>
        <a:xfrm>
          <a:off x="0" y="304768"/>
          <a:ext cx="706820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A9CC65-FA3E-40D2-ADF0-0D8EB0C751A9}">
      <dsp:nvSpPr>
        <dsp:cNvPr id="0" name=""/>
        <dsp:cNvSpPr/>
      </dsp:nvSpPr>
      <dsp:spPr>
        <a:xfrm>
          <a:off x="0" y="304768"/>
          <a:ext cx="7068209" cy="3029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00" kern="1200" dirty="0"/>
            <a:t>2Kw La</a:t>
          </a:r>
          <a:r>
            <a:rPr lang="tr-TR" sz="1400" kern="1200" dirty="0"/>
            <a:t>z</a:t>
          </a:r>
          <a:r>
            <a:rPr lang="pl-PL" sz="1400" kern="1200" dirty="0"/>
            <a:t>er </a:t>
          </a:r>
          <a:r>
            <a:rPr lang="tr-TR" sz="1400" kern="1200" dirty="0"/>
            <a:t>Kesim Makinesi (</a:t>
          </a:r>
          <a:r>
            <a:rPr lang="pl-PL" sz="1400" kern="1200" dirty="0"/>
            <a:t>3*1</a:t>
          </a:r>
          <a:r>
            <a:rPr lang="tr-TR" sz="1400" kern="1200" dirty="0"/>
            <a:t>.</a:t>
          </a:r>
          <a:r>
            <a:rPr lang="pl-PL" sz="1400" kern="1200" dirty="0"/>
            <a:t>5M</a:t>
          </a:r>
          <a:r>
            <a:rPr lang="tr-TR" sz="1400" kern="1200" dirty="0"/>
            <a:t>)</a:t>
          </a:r>
          <a:r>
            <a:rPr lang="pl-PL" sz="1400" kern="1200" dirty="0"/>
            <a:t> </a:t>
          </a:r>
          <a:endParaRPr lang="tr-TR" sz="1400" kern="1200" dirty="0"/>
        </a:p>
      </dsp:txBody>
      <dsp:txXfrm>
        <a:off x="0" y="304768"/>
        <a:ext cx="7068209" cy="302991"/>
      </dsp:txXfrm>
    </dsp:sp>
    <dsp:sp modelId="{A5251C3A-4C69-4A22-A69C-C79B9039688E}">
      <dsp:nvSpPr>
        <dsp:cNvPr id="0" name=""/>
        <dsp:cNvSpPr/>
      </dsp:nvSpPr>
      <dsp:spPr>
        <a:xfrm>
          <a:off x="0" y="607759"/>
          <a:ext cx="706820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4583A0-ABDC-44D1-855C-EC2450ECB454}">
      <dsp:nvSpPr>
        <dsp:cNvPr id="0" name=""/>
        <dsp:cNvSpPr/>
      </dsp:nvSpPr>
      <dsp:spPr>
        <a:xfrm>
          <a:off x="0" y="607759"/>
          <a:ext cx="7068209" cy="3029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 dirty="0"/>
            <a:t>Büküm Makinesi (6M - 320T)</a:t>
          </a:r>
        </a:p>
      </dsp:txBody>
      <dsp:txXfrm>
        <a:off x="0" y="607759"/>
        <a:ext cx="7068209" cy="302991"/>
      </dsp:txXfrm>
    </dsp:sp>
    <dsp:sp modelId="{1B33156B-7245-4E1F-9152-96CEC63D4A34}">
      <dsp:nvSpPr>
        <dsp:cNvPr id="0" name=""/>
        <dsp:cNvSpPr/>
      </dsp:nvSpPr>
      <dsp:spPr>
        <a:xfrm>
          <a:off x="0" y="910751"/>
          <a:ext cx="706820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3FA39C-E2E3-448A-8C4B-0179C0615461}">
      <dsp:nvSpPr>
        <dsp:cNvPr id="0" name=""/>
        <dsp:cNvSpPr/>
      </dsp:nvSpPr>
      <dsp:spPr>
        <a:xfrm>
          <a:off x="0" y="910751"/>
          <a:ext cx="7068209" cy="3029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 dirty="0"/>
            <a:t>Giyotin Makas (3*0.01M) </a:t>
          </a:r>
        </a:p>
      </dsp:txBody>
      <dsp:txXfrm>
        <a:off x="0" y="910751"/>
        <a:ext cx="7068209" cy="302991"/>
      </dsp:txXfrm>
    </dsp:sp>
    <dsp:sp modelId="{EA0DB158-D09E-43E8-BCE0-99BC91B32969}">
      <dsp:nvSpPr>
        <dsp:cNvPr id="0" name=""/>
        <dsp:cNvSpPr/>
      </dsp:nvSpPr>
      <dsp:spPr>
        <a:xfrm>
          <a:off x="0" y="1213742"/>
          <a:ext cx="706820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2ABAB6-12A2-4FFD-BD60-5876B0E2CE01}">
      <dsp:nvSpPr>
        <dsp:cNvPr id="0" name=""/>
        <dsp:cNvSpPr/>
      </dsp:nvSpPr>
      <dsp:spPr>
        <a:xfrm>
          <a:off x="0" y="1213742"/>
          <a:ext cx="7068209" cy="3029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7 </a:t>
          </a:r>
          <a:r>
            <a:rPr lang="tr-TR" sz="1400" kern="1200" dirty="0"/>
            <a:t>Eksenli Robot Kaynak Makinesi</a:t>
          </a:r>
        </a:p>
      </dsp:txBody>
      <dsp:txXfrm>
        <a:off x="0" y="1213742"/>
        <a:ext cx="7068209" cy="302991"/>
      </dsp:txXfrm>
    </dsp:sp>
    <dsp:sp modelId="{33282E06-4265-4907-9A67-8D359FB1EB69}">
      <dsp:nvSpPr>
        <dsp:cNvPr id="0" name=""/>
        <dsp:cNvSpPr/>
      </dsp:nvSpPr>
      <dsp:spPr>
        <a:xfrm>
          <a:off x="0" y="1516733"/>
          <a:ext cx="706820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47259F-D6C1-4118-ACDA-4789AB4AA301}">
      <dsp:nvSpPr>
        <dsp:cNvPr id="0" name=""/>
        <dsp:cNvSpPr/>
      </dsp:nvSpPr>
      <dsp:spPr>
        <a:xfrm>
          <a:off x="0" y="1516733"/>
          <a:ext cx="7068209" cy="3029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 dirty="0"/>
            <a:t>Çeşitli</a:t>
          </a:r>
          <a:r>
            <a:rPr lang="en-US" sz="1400" kern="1200" dirty="0"/>
            <a:t> </a:t>
          </a:r>
          <a:r>
            <a:rPr lang="tr-TR" sz="1400" kern="1200" dirty="0"/>
            <a:t>Kaynak Makineleri </a:t>
          </a:r>
          <a:r>
            <a:rPr lang="en-US" sz="1400" kern="1200" dirty="0"/>
            <a:t>(</a:t>
          </a:r>
          <a:r>
            <a:rPr lang="tr-TR" sz="1400" kern="1200" dirty="0" err="1"/>
            <a:t>Gazaltı</a:t>
          </a:r>
          <a:r>
            <a:rPr lang="tr-TR" sz="1400" kern="1200" dirty="0"/>
            <a:t> ve Lazer)</a:t>
          </a:r>
        </a:p>
      </dsp:txBody>
      <dsp:txXfrm>
        <a:off x="0" y="1516733"/>
        <a:ext cx="7068209" cy="302991"/>
      </dsp:txXfrm>
    </dsp:sp>
    <dsp:sp modelId="{0AC64CDF-F1C3-446E-A7E1-6A0447A1F8A5}">
      <dsp:nvSpPr>
        <dsp:cNvPr id="0" name=""/>
        <dsp:cNvSpPr/>
      </dsp:nvSpPr>
      <dsp:spPr>
        <a:xfrm>
          <a:off x="0" y="1819725"/>
          <a:ext cx="706820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02724D-6FF3-42A1-A916-95A33FAF91CA}">
      <dsp:nvSpPr>
        <dsp:cNvPr id="0" name=""/>
        <dsp:cNvSpPr/>
      </dsp:nvSpPr>
      <dsp:spPr>
        <a:xfrm>
          <a:off x="0" y="1819724"/>
          <a:ext cx="7068209" cy="3029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 dirty="0"/>
            <a:t>3 Eksenli CNC Torna Makinesi</a:t>
          </a:r>
        </a:p>
      </dsp:txBody>
      <dsp:txXfrm>
        <a:off x="0" y="1819724"/>
        <a:ext cx="7068209" cy="302991"/>
      </dsp:txXfrm>
    </dsp:sp>
    <dsp:sp modelId="{5205F943-B521-4230-A17A-2FC7257BC134}">
      <dsp:nvSpPr>
        <dsp:cNvPr id="0" name=""/>
        <dsp:cNvSpPr/>
      </dsp:nvSpPr>
      <dsp:spPr>
        <a:xfrm>
          <a:off x="0" y="2122716"/>
          <a:ext cx="706820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1E13AB-94EB-4716-B870-5AEE009B8A10}">
      <dsp:nvSpPr>
        <dsp:cNvPr id="0" name=""/>
        <dsp:cNvSpPr/>
      </dsp:nvSpPr>
      <dsp:spPr>
        <a:xfrm>
          <a:off x="0" y="2122716"/>
          <a:ext cx="7068209" cy="3029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 dirty="0"/>
            <a:t>5 Adet Universal Torna Makinesi</a:t>
          </a:r>
        </a:p>
      </dsp:txBody>
      <dsp:txXfrm>
        <a:off x="0" y="2122716"/>
        <a:ext cx="7068209" cy="302991"/>
      </dsp:txXfrm>
    </dsp:sp>
    <dsp:sp modelId="{D2262C7F-CF8F-4CB6-A25B-522CA0A1ECB6}">
      <dsp:nvSpPr>
        <dsp:cNvPr id="0" name=""/>
        <dsp:cNvSpPr/>
      </dsp:nvSpPr>
      <dsp:spPr>
        <a:xfrm>
          <a:off x="0" y="2425707"/>
          <a:ext cx="706820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E1C65B-9759-444C-9840-7C07C2AB7E88}">
      <dsp:nvSpPr>
        <dsp:cNvPr id="0" name=""/>
        <dsp:cNvSpPr/>
      </dsp:nvSpPr>
      <dsp:spPr>
        <a:xfrm>
          <a:off x="0" y="2425707"/>
          <a:ext cx="7068209" cy="3029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2 </a:t>
          </a:r>
          <a:r>
            <a:rPr lang="tr-TR" sz="1400" kern="1200" dirty="0" err="1"/>
            <a:t>Ader</a:t>
          </a:r>
          <a:r>
            <a:rPr lang="fr-FR" sz="1400" kern="1200" dirty="0"/>
            <a:t> </a:t>
          </a:r>
          <a:r>
            <a:rPr lang="tr-TR" sz="1400" kern="1200" dirty="0"/>
            <a:t>Pres Makinesi</a:t>
          </a:r>
          <a:r>
            <a:rPr lang="fr-FR" sz="1400" kern="1200" dirty="0"/>
            <a:t> </a:t>
          </a:r>
          <a:r>
            <a:rPr lang="tr-TR" sz="1400" kern="1200" dirty="0"/>
            <a:t>(</a:t>
          </a:r>
          <a:r>
            <a:rPr lang="fr-FR" sz="1400" kern="1200" dirty="0"/>
            <a:t>350 T</a:t>
          </a:r>
          <a:r>
            <a:rPr lang="tr-TR" sz="1400" kern="1200" dirty="0"/>
            <a:t>)</a:t>
          </a:r>
        </a:p>
      </dsp:txBody>
      <dsp:txXfrm>
        <a:off x="0" y="2425707"/>
        <a:ext cx="7068209" cy="302991"/>
      </dsp:txXfrm>
    </dsp:sp>
    <dsp:sp modelId="{6DCBC47C-18B7-453E-A20E-B8201F52483B}">
      <dsp:nvSpPr>
        <dsp:cNvPr id="0" name=""/>
        <dsp:cNvSpPr/>
      </dsp:nvSpPr>
      <dsp:spPr>
        <a:xfrm>
          <a:off x="0" y="2728698"/>
          <a:ext cx="706820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A258AD-765A-4628-9FAE-B9D335DBA9D8}">
      <dsp:nvSpPr>
        <dsp:cNvPr id="0" name=""/>
        <dsp:cNvSpPr/>
      </dsp:nvSpPr>
      <dsp:spPr>
        <a:xfrm>
          <a:off x="0" y="2728698"/>
          <a:ext cx="7068209" cy="3029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 dirty="0"/>
            <a:t>Freze</a:t>
          </a:r>
        </a:p>
      </dsp:txBody>
      <dsp:txXfrm>
        <a:off x="0" y="2728698"/>
        <a:ext cx="7068209" cy="302991"/>
      </dsp:txXfrm>
    </dsp:sp>
    <dsp:sp modelId="{0D03973B-B83D-4B16-AFA5-5B4C8CD13B3A}">
      <dsp:nvSpPr>
        <dsp:cNvPr id="0" name=""/>
        <dsp:cNvSpPr/>
      </dsp:nvSpPr>
      <dsp:spPr>
        <a:xfrm>
          <a:off x="0" y="3031690"/>
          <a:ext cx="706820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362109-AE6F-446F-8970-F58CF86D518B}">
      <dsp:nvSpPr>
        <dsp:cNvPr id="0" name=""/>
        <dsp:cNvSpPr/>
      </dsp:nvSpPr>
      <dsp:spPr>
        <a:xfrm>
          <a:off x="0" y="3031690"/>
          <a:ext cx="7068209" cy="3029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 dirty="0"/>
            <a:t>Soğuk Galvaniz Ünitesi - 1*3*1.2M (W*L*H)</a:t>
          </a:r>
        </a:p>
      </dsp:txBody>
      <dsp:txXfrm>
        <a:off x="0" y="3031690"/>
        <a:ext cx="7068209" cy="302991"/>
      </dsp:txXfrm>
    </dsp:sp>
    <dsp:sp modelId="{E79AC86E-591E-4958-AF95-27B3C3C82A1E}">
      <dsp:nvSpPr>
        <dsp:cNvPr id="0" name=""/>
        <dsp:cNvSpPr/>
      </dsp:nvSpPr>
      <dsp:spPr>
        <a:xfrm>
          <a:off x="0" y="3334681"/>
          <a:ext cx="706820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430E1C-CB93-4CBA-8ECB-0AB40EE64455}">
      <dsp:nvSpPr>
        <dsp:cNvPr id="0" name=""/>
        <dsp:cNvSpPr/>
      </dsp:nvSpPr>
      <dsp:spPr>
        <a:xfrm>
          <a:off x="0" y="3334681"/>
          <a:ext cx="7068209" cy="3029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/>
            <a:t>Çeşitli Kapasitede </a:t>
          </a:r>
          <a:r>
            <a:rPr lang="tr-TR" sz="1400" kern="1200" dirty="0"/>
            <a:t>Vinç (Min. 5T &amp; </a:t>
          </a:r>
          <a:r>
            <a:rPr lang="tr-TR" sz="1400" kern="1200" dirty="0" err="1"/>
            <a:t>Maks</a:t>
          </a:r>
          <a:r>
            <a:rPr lang="tr-TR" sz="1400" kern="1200" dirty="0"/>
            <a:t>. 10T)</a:t>
          </a:r>
        </a:p>
      </dsp:txBody>
      <dsp:txXfrm>
        <a:off x="0" y="3334681"/>
        <a:ext cx="7068209" cy="30299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968501-234B-454D-AB3C-C6B06E281AC5}">
      <dsp:nvSpPr>
        <dsp:cNvPr id="0" name=""/>
        <dsp:cNvSpPr/>
      </dsp:nvSpPr>
      <dsp:spPr>
        <a:xfrm>
          <a:off x="0" y="373"/>
          <a:ext cx="422294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FFF781-B2FB-434A-8636-8CE29087FE8F}">
      <dsp:nvSpPr>
        <dsp:cNvPr id="0" name=""/>
        <dsp:cNvSpPr/>
      </dsp:nvSpPr>
      <dsp:spPr>
        <a:xfrm>
          <a:off x="0" y="373"/>
          <a:ext cx="4222949" cy="6125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/>
            <a:t>Elektrikli ve Dizel Forkliftler</a:t>
          </a:r>
          <a:endParaRPr lang="en-US" sz="2000" kern="1200" dirty="0"/>
        </a:p>
      </dsp:txBody>
      <dsp:txXfrm>
        <a:off x="0" y="373"/>
        <a:ext cx="4222949" cy="612579"/>
      </dsp:txXfrm>
    </dsp:sp>
    <dsp:sp modelId="{DC44A613-943B-4F41-A6AC-DE20732A68C4}">
      <dsp:nvSpPr>
        <dsp:cNvPr id="0" name=""/>
        <dsp:cNvSpPr/>
      </dsp:nvSpPr>
      <dsp:spPr>
        <a:xfrm>
          <a:off x="0" y="612953"/>
          <a:ext cx="422294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36A99C-995E-4A78-8668-CA1863AB0951}">
      <dsp:nvSpPr>
        <dsp:cNvPr id="0" name=""/>
        <dsp:cNvSpPr/>
      </dsp:nvSpPr>
      <dsp:spPr>
        <a:xfrm>
          <a:off x="0" y="612953"/>
          <a:ext cx="4222949" cy="6125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/>
            <a:t>İstif Makineleri</a:t>
          </a:r>
          <a:endParaRPr lang="en-US" sz="2000" kern="1200" dirty="0"/>
        </a:p>
      </dsp:txBody>
      <dsp:txXfrm>
        <a:off x="0" y="612953"/>
        <a:ext cx="4222949" cy="612579"/>
      </dsp:txXfrm>
    </dsp:sp>
    <dsp:sp modelId="{A0DA8B7B-8255-4974-949C-961480D6D8E2}">
      <dsp:nvSpPr>
        <dsp:cNvPr id="0" name=""/>
        <dsp:cNvSpPr/>
      </dsp:nvSpPr>
      <dsp:spPr>
        <a:xfrm>
          <a:off x="0" y="1225532"/>
          <a:ext cx="422294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3512B6-9B93-4581-8D82-103BCC8CD804}">
      <dsp:nvSpPr>
        <dsp:cNvPr id="0" name=""/>
        <dsp:cNvSpPr/>
      </dsp:nvSpPr>
      <dsp:spPr>
        <a:xfrm>
          <a:off x="0" y="1225532"/>
          <a:ext cx="4222949" cy="6125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/>
            <a:t>Transpaletler</a:t>
          </a:r>
          <a:endParaRPr lang="en-US" sz="2000" kern="1200" dirty="0"/>
        </a:p>
      </dsp:txBody>
      <dsp:txXfrm>
        <a:off x="0" y="1225532"/>
        <a:ext cx="4222949" cy="612579"/>
      </dsp:txXfrm>
    </dsp:sp>
    <dsp:sp modelId="{CAD49BAC-EFCB-42BA-A861-265F272A431B}">
      <dsp:nvSpPr>
        <dsp:cNvPr id="0" name=""/>
        <dsp:cNvSpPr/>
      </dsp:nvSpPr>
      <dsp:spPr>
        <a:xfrm>
          <a:off x="0" y="1838111"/>
          <a:ext cx="422294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B890BF-77BA-438D-8291-308F58D12E4A}">
      <dsp:nvSpPr>
        <dsp:cNvPr id="0" name=""/>
        <dsp:cNvSpPr/>
      </dsp:nvSpPr>
      <dsp:spPr>
        <a:xfrm>
          <a:off x="0" y="1838111"/>
          <a:ext cx="4222949" cy="6125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 err="1"/>
            <a:t>Reachtrucklar</a:t>
          </a:r>
          <a:r>
            <a:rPr lang="en-US" sz="2000" kern="1200" dirty="0"/>
            <a:t> </a:t>
          </a:r>
        </a:p>
      </dsp:txBody>
      <dsp:txXfrm>
        <a:off x="0" y="1838111"/>
        <a:ext cx="4222949" cy="612579"/>
      </dsp:txXfrm>
    </dsp:sp>
    <dsp:sp modelId="{DF82EC53-A46C-4D50-8EC7-575FA9254AC9}">
      <dsp:nvSpPr>
        <dsp:cNvPr id="0" name=""/>
        <dsp:cNvSpPr/>
      </dsp:nvSpPr>
      <dsp:spPr>
        <a:xfrm>
          <a:off x="0" y="2450690"/>
          <a:ext cx="422294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F65E34-066E-4D57-839B-A65C90BAF373}">
      <dsp:nvSpPr>
        <dsp:cNvPr id="0" name=""/>
        <dsp:cNvSpPr/>
      </dsp:nvSpPr>
      <dsp:spPr>
        <a:xfrm>
          <a:off x="0" y="2450690"/>
          <a:ext cx="4222949" cy="6125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000" kern="1200" dirty="0"/>
            <a:t>Çekiciler</a:t>
          </a:r>
          <a:endParaRPr lang="en-US" sz="2000" kern="1200" dirty="0"/>
        </a:p>
      </dsp:txBody>
      <dsp:txXfrm>
        <a:off x="0" y="2450690"/>
        <a:ext cx="4222949" cy="61257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968501-234B-454D-AB3C-C6B06E281AC5}">
      <dsp:nvSpPr>
        <dsp:cNvPr id="0" name=""/>
        <dsp:cNvSpPr/>
      </dsp:nvSpPr>
      <dsp:spPr>
        <a:xfrm>
          <a:off x="0" y="0"/>
          <a:ext cx="422294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FFF781-B2FB-434A-8636-8CE29087FE8F}">
      <dsp:nvSpPr>
        <dsp:cNvPr id="0" name=""/>
        <dsp:cNvSpPr/>
      </dsp:nvSpPr>
      <dsp:spPr>
        <a:xfrm>
          <a:off x="0" y="35101"/>
          <a:ext cx="4222949" cy="10471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/>
            <a:t>Otomatik Park 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/>
            <a:t>Sistemleri</a:t>
          </a:r>
        </a:p>
      </dsp:txBody>
      <dsp:txXfrm>
        <a:off x="0" y="35101"/>
        <a:ext cx="4222949" cy="104719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968501-234B-454D-AB3C-C6B06E281AC5}">
      <dsp:nvSpPr>
        <dsp:cNvPr id="0" name=""/>
        <dsp:cNvSpPr/>
      </dsp:nvSpPr>
      <dsp:spPr>
        <a:xfrm>
          <a:off x="0" y="0"/>
          <a:ext cx="422294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FFF781-B2FB-434A-8636-8CE29087FE8F}">
      <dsp:nvSpPr>
        <dsp:cNvPr id="0" name=""/>
        <dsp:cNvSpPr/>
      </dsp:nvSpPr>
      <dsp:spPr>
        <a:xfrm>
          <a:off x="0" y="35101"/>
          <a:ext cx="4222949" cy="10471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/>
            <a:t>Elektrikli Çekiciler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/>
            <a:t>(3-40 Ton) </a:t>
          </a:r>
        </a:p>
      </dsp:txBody>
      <dsp:txXfrm>
        <a:off x="0" y="35101"/>
        <a:ext cx="4222949" cy="104719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968501-234B-454D-AB3C-C6B06E281AC5}">
      <dsp:nvSpPr>
        <dsp:cNvPr id="0" name=""/>
        <dsp:cNvSpPr/>
      </dsp:nvSpPr>
      <dsp:spPr>
        <a:xfrm>
          <a:off x="0" y="0"/>
          <a:ext cx="422294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FFF781-B2FB-434A-8636-8CE29087FE8F}">
      <dsp:nvSpPr>
        <dsp:cNvPr id="0" name=""/>
        <dsp:cNvSpPr/>
      </dsp:nvSpPr>
      <dsp:spPr>
        <a:xfrm>
          <a:off x="0" y="35101"/>
          <a:ext cx="4222949" cy="10471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/>
            <a:t>Elektrikli Çekiciler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/>
            <a:t>(3-40 Ton) </a:t>
          </a:r>
        </a:p>
      </dsp:txBody>
      <dsp:txXfrm>
        <a:off x="0" y="35101"/>
        <a:ext cx="4222949" cy="104719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968501-234B-454D-AB3C-C6B06E281AC5}">
      <dsp:nvSpPr>
        <dsp:cNvPr id="0" name=""/>
        <dsp:cNvSpPr/>
      </dsp:nvSpPr>
      <dsp:spPr>
        <a:xfrm>
          <a:off x="0" y="0"/>
          <a:ext cx="422294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FFF781-B2FB-434A-8636-8CE29087FE8F}">
      <dsp:nvSpPr>
        <dsp:cNvPr id="0" name=""/>
        <dsp:cNvSpPr/>
      </dsp:nvSpPr>
      <dsp:spPr>
        <a:xfrm>
          <a:off x="0" y="35101"/>
          <a:ext cx="4222949" cy="10471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/>
            <a:t>Elektrikli Çekiciler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/>
            <a:t>(3-40 Ton) </a:t>
          </a:r>
        </a:p>
      </dsp:txBody>
      <dsp:txXfrm>
        <a:off x="0" y="35101"/>
        <a:ext cx="4222949" cy="104719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968501-234B-454D-AB3C-C6B06E281AC5}">
      <dsp:nvSpPr>
        <dsp:cNvPr id="0" name=""/>
        <dsp:cNvSpPr/>
      </dsp:nvSpPr>
      <dsp:spPr>
        <a:xfrm>
          <a:off x="0" y="0"/>
          <a:ext cx="422294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FFF781-B2FB-434A-8636-8CE29087FE8F}">
      <dsp:nvSpPr>
        <dsp:cNvPr id="0" name=""/>
        <dsp:cNvSpPr/>
      </dsp:nvSpPr>
      <dsp:spPr>
        <a:xfrm>
          <a:off x="0" y="35101"/>
          <a:ext cx="4222949" cy="10471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>
              <a:solidFill>
                <a:schemeClr val="tx1"/>
              </a:solidFill>
            </a:rPr>
            <a:t>Elektrikli Kamyonetler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b="1" kern="1200" dirty="0">
              <a:solidFill>
                <a:schemeClr val="tx1"/>
              </a:solidFill>
            </a:rPr>
            <a:t>(1-5 Ton) </a:t>
          </a:r>
          <a:r>
            <a:rPr lang="tr-TR" sz="2800" b="1" kern="1200" dirty="0"/>
            <a:t> </a:t>
          </a:r>
        </a:p>
      </dsp:txBody>
      <dsp:txXfrm>
        <a:off x="0" y="35101"/>
        <a:ext cx="4222949" cy="10471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#10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#1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#1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#1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#1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#1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#16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#17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#18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#19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#20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#2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#2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#6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#7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#8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#9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140C0A5-9E79-40CC-9DBE-F925FD6A94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45D519A-FC88-42FB-AAC7-CBC597B5C8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99009B5-B89A-4EC3-9AEE-8CD56B610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33A00-64A7-4CC5-9A69-EB5A80140430}" type="datetimeFigureOut">
              <a:rPr lang="tr-TR" smtClean="0"/>
              <a:t>15.09.2026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D2BD66F-27D7-412A-B1AD-30C04C204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7F56939-C4E4-450D-AB83-EE55F2983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67AA1-26A6-4883-AD18-ADE9027FEF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9405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1F2C1B-8128-4652-A3C2-699A9689B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20FCB55-714A-432D-BA48-F493605A3C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7BE7C4B-E77D-4357-93F8-CE70A59A4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33A00-64A7-4CC5-9A69-EB5A80140430}" type="datetimeFigureOut">
              <a:rPr lang="tr-TR" smtClean="0"/>
              <a:t>15.09.2026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A85831D-26AA-47F7-A5C4-4007113E4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2A74DBC-B70B-457A-AEB0-18494E5798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67AA1-26A6-4883-AD18-ADE9027FEF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5210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3AC35A3C-E02B-4C01-8446-E05720B067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C916919-CE6E-49B3-A45C-24446F9D62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AB59388-CF3A-4079-8103-E200B226D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33A00-64A7-4CC5-9A69-EB5A80140430}" type="datetimeFigureOut">
              <a:rPr lang="tr-TR" smtClean="0"/>
              <a:t>15.09.2026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721C37F-5477-430B-967A-6A85A427D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16A2263-F2CE-4C6D-9A53-189B366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67AA1-26A6-4883-AD18-ADE9027FEF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0692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32761C8-AF21-4BB9-ACE4-DFB7507D9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052755E-66A5-4EB0-BFD6-FB947BF40B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A975EBD-C94D-4422-976A-4A503B287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33A00-64A7-4CC5-9A69-EB5A80140430}" type="datetimeFigureOut">
              <a:rPr lang="tr-TR" smtClean="0"/>
              <a:t>15.09.2026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F613BC2-BA37-4D77-972E-E511CA2B0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D3C67D9-E755-45CD-B39F-F7CACC1EC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67AA1-26A6-4883-AD18-ADE9027FEF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8472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621849F-5241-4E0B-B166-A03A9309F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4C55E35-6CEB-47A7-B1BB-723E929174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2B789CF-D354-49F0-BC35-CA4640D28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33A00-64A7-4CC5-9A69-EB5A80140430}" type="datetimeFigureOut">
              <a:rPr lang="tr-TR" smtClean="0"/>
              <a:t>15.09.2026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BFFB72D-837D-47C6-8F57-E29E1D286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351FF8-1254-4AF6-AE41-16DE2304A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67AA1-26A6-4883-AD18-ADE9027FEF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2227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6CAB7BB-1C3F-41F8-ADFF-3F3D5B2F8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5025CB9-6A37-49F4-A5BB-41C3FA81BB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9255CA9-DCBD-4C3D-9DCB-FEAC4F715E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DC74C5D-CC60-4DB3-89B4-770054DD6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33A00-64A7-4CC5-9A69-EB5A80140430}" type="datetimeFigureOut">
              <a:rPr lang="tr-TR" smtClean="0"/>
              <a:t>15.09.2026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4EF6246-9E6D-40DD-9D11-454E9CA01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045A1ED-9885-431A-B57F-4219741C3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67AA1-26A6-4883-AD18-ADE9027FEF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489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970AD15-F5B4-4254-802A-3F89AE238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A155A77-8922-4800-82E8-FDBE6D9A94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6B0BB62-BA67-45E6-A693-10AB20AAA6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F57F447-D447-467D-B8FB-3EFB84D7F3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2CCF4E06-ACFA-49B1-A7A8-AB0D8859B7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93CC66D5-D5A9-41EA-95CB-A720266CF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33A00-64A7-4CC5-9A69-EB5A80140430}" type="datetimeFigureOut">
              <a:rPr lang="tr-TR" smtClean="0"/>
              <a:t>15.09.2026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5C966BD4-4C5C-4F04-AE94-90FB0867B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9F90840-8B6F-4463-A932-3D6FC36D8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67AA1-26A6-4883-AD18-ADE9027FEF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8919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401F1FE-34E0-45D3-85D4-2CCC1A241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BA9196D1-6803-4D61-AF57-C5787BC6D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33A00-64A7-4CC5-9A69-EB5A80140430}" type="datetimeFigureOut">
              <a:rPr lang="tr-TR" smtClean="0"/>
              <a:t>15.09.2026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98573228-F144-401B-B71C-8E78EC4D41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E5C26BD-AD72-4CE2-998A-F5DFF3B77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67AA1-26A6-4883-AD18-ADE9027FEF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620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B4BC76EC-B687-4C20-80C3-EF7A76A8C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33A00-64A7-4CC5-9A69-EB5A80140430}" type="datetimeFigureOut">
              <a:rPr lang="tr-TR" smtClean="0"/>
              <a:t>15.09.2026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DA6F4996-F189-4D88-9590-B491DF095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A9C55DC2-EF34-4962-A76F-C98A6F9D5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67AA1-26A6-4883-AD18-ADE9027FEF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1088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D46854A-30DD-4863-9AF9-297C65D2D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639F521-93C0-4323-A8CA-F2D07AF1A6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579CC53-2FC1-4C41-A5A9-5EBEB8F728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A4B5AB3-785C-46D6-9112-094B86294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33A00-64A7-4CC5-9A69-EB5A80140430}" type="datetimeFigureOut">
              <a:rPr lang="tr-TR" smtClean="0"/>
              <a:t>15.09.2026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1108ADF-005F-49FF-A98A-FA61BB68A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2DB92DB-784A-45DF-92CE-55C2574CE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67AA1-26A6-4883-AD18-ADE9027FEF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6312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3B14499-B495-4BFD-95BA-6191117CA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A585FF70-BF60-4529-A376-4BE13D4D50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09C7071-270D-4B83-B1AC-31105CA719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B489C79-4A7D-46EA-AC16-F8AEEE1A7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33A00-64A7-4CC5-9A69-EB5A80140430}" type="datetimeFigureOut">
              <a:rPr lang="tr-TR" smtClean="0"/>
              <a:t>15.09.2026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4243865-8C9A-45E0-8456-0E35166FC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4515B1D-CC3F-4BFE-AF2F-5E6D15057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67AA1-26A6-4883-AD18-ADE9027FEF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3428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F34BB59-F9D9-48FB-B6B1-029EB8947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36D0816-E63B-48A2-8E05-09E2E8FF87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6603C3D-BCB7-46ED-97B7-BE7277513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A33A00-64A7-4CC5-9A69-EB5A80140430}" type="datetimeFigureOut">
              <a:rPr lang="tr-TR" smtClean="0"/>
              <a:t>15.09.2026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F89C648-7C0B-4A99-9E0B-F076B251C6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703EC2A-1735-4D6C-9ADA-F1E9E697DF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B67AA1-26A6-4883-AD18-ADE9027FEF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8859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8.xml"/><Relationship Id="rId3" Type="http://schemas.openxmlformats.org/officeDocument/2006/relationships/slideLayout" Target="../slideLayouts/slideLayout2.xml"/><Relationship Id="rId7" Type="http://schemas.openxmlformats.org/officeDocument/2006/relationships/diagramQuickStyle" Target="../diagrams/quickStyle8.xml"/><Relationship Id="rId12" Type="http://schemas.openxmlformats.org/officeDocument/2006/relationships/image" Target="../media/image22.jpeg"/><Relationship Id="rId2" Type="http://schemas.openxmlformats.org/officeDocument/2006/relationships/video" Target="https://www.youtube.com/embed/ca9QwX4Hvuo?feature=oembed" TargetMode="External"/><Relationship Id="rId1" Type="http://schemas.openxmlformats.org/officeDocument/2006/relationships/video" Target="https://www.youtube.com/embed/4jVG-4jTTlo?feature=oembed" TargetMode="External"/><Relationship Id="rId6" Type="http://schemas.openxmlformats.org/officeDocument/2006/relationships/diagramLayout" Target="../diagrams/layout8.xml"/><Relationship Id="rId11" Type="http://schemas.openxmlformats.org/officeDocument/2006/relationships/image" Target="../media/image21.jpeg"/><Relationship Id="rId5" Type="http://schemas.openxmlformats.org/officeDocument/2006/relationships/diagramData" Target="../diagrams/data8.xml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microsoft.com/office/2007/relationships/diagramDrawing" Target="../diagrams/drawing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10" Type="http://schemas.openxmlformats.org/officeDocument/2006/relationships/image" Target="../media/image24.png"/><Relationship Id="rId4" Type="http://schemas.openxmlformats.org/officeDocument/2006/relationships/diagramLayout" Target="../diagrams/layout9.xml"/><Relationship Id="rId9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11" Type="http://schemas.openxmlformats.org/officeDocument/2006/relationships/image" Target="../media/image27.jpg"/><Relationship Id="rId5" Type="http://schemas.openxmlformats.org/officeDocument/2006/relationships/diagramQuickStyle" Target="../diagrams/quickStyle10.xml"/><Relationship Id="rId10" Type="http://schemas.openxmlformats.org/officeDocument/2006/relationships/image" Target="../media/image26.jpg"/><Relationship Id="rId4" Type="http://schemas.openxmlformats.org/officeDocument/2006/relationships/diagramLayout" Target="../diagrams/layout10.xml"/><Relationship Id="rId9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12" Type="http://schemas.openxmlformats.org/officeDocument/2006/relationships/image" Target="../media/image3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11" Type="http://schemas.openxmlformats.org/officeDocument/2006/relationships/image" Target="../media/image30.jpeg"/><Relationship Id="rId5" Type="http://schemas.openxmlformats.org/officeDocument/2006/relationships/diagramQuickStyle" Target="../diagrams/quickStyle11.xml"/><Relationship Id="rId10" Type="http://schemas.openxmlformats.org/officeDocument/2006/relationships/image" Target="../media/image29.png"/><Relationship Id="rId4" Type="http://schemas.openxmlformats.org/officeDocument/2006/relationships/diagramLayout" Target="../diagrams/layout11.xml"/><Relationship Id="rId9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2.xml"/><Relationship Id="rId3" Type="http://schemas.openxmlformats.org/officeDocument/2006/relationships/slideLayout" Target="../slideLayouts/slideLayout2.xml"/><Relationship Id="rId7" Type="http://schemas.openxmlformats.org/officeDocument/2006/relationships/diagramQuickStyle" Target="../diagrams/quickStyle12.xml"/><Relationship Id="rId12" Type="http://schemas.openxmlformats.org/officeDocument/2006/relationships/image" Target="../media/image33.jpeg"/><Relationship Id="rId2" Type="http://schemas.openxmlformats.org/officeDocument/2006/relationships/video" Target="https://www.youtube.com/embed/46b1ZKC34sA?feature=oembed" TargetMode="External"/><Relationship Id="rId1" Type="http://schemas.openxmlformats.org/officeDocument/2006/relationships/video" Target="https://www.youtube.com/embed/TvaZQ86wh6Q?feature=oembed" TargetMode="External"/><Relationship Id="rId6" Type="http://schemas.openxmlformats.org/officeDocument/2006/relationships/diagramLayout" Target="../diagrams/layout12.xml"/><Relationship Id="rId11" Type="http://schemas.openxmlformats.org/officeDocument/2006/relationships/image" Target="../media/image32.jpeg"/><Relationship Id="rId5" Type="http://schemas.openxmlformats.org/officeDocument/2006/relationships/diagramData" Target="../diagrams/data12.xml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microsoft.com/office/2007/relationships/diagramDrawing" Target="../diagrams/drawing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10" Type="http://schemas.openxmlformats.org/officeDocument/2006/relationships/image" Target="../media/image36.jpeg"/><Relationship Id="rId4" Type="http://schemas.openxmlformats.org/officeDocument/2006/relationships/diagramLayout" Target="../diagrams/layout13.xml"/><Relationship Id="rId9" Type="http://schemas.openxmlformats.org/officeDocument/2006/relationships/image" Target="../media/image35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br7yoiAUdn8?feature=oembed" TargetMode="External"/><Relationship Id="rId5" Type="http://schemas.openxmlformats.org/officeDocument/2006/relationships/image" Target="../media/image37.jpe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Relationship Id="rId9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yVRzNL2E6aA?feature=oembed" TargetMode="External"/><Relationship Id="rId5" Type="http://schemas.openxmlformats.org/officeDocument/2006/relationships/image" Target="../media/image39.jpe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4.JP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5.png"/><Relationship Id="rId9" Type="http://schemas.microsoft.com/office/2007/relationships/diagramDrawing" Target="../diagrams/drawing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11" Type="http://schemas.openxmlformats.org/officeDocument/2006/relationships/image" Target="../media/image42.jpeg"/><Relationship Id="rId5" Type="http://schemas.openxmlformats.org/officeDocument/2006/relationships/diagramQuickStyle" Target="../diagrams/quickStyle15.xml"/><Relationship Id="rId10" Type="http://schemas.openxmlformats.org/officeDocument/2006/relationships/image" Target="../media/image41.jpeg"/><Relationship Id="rId4" Type="http://schemas.openxmlformats.org/officeDocument/2006/relationships/diagramLayout" Target="../diagrams/layout15.xml"/><Relationship Id="rId9" Type="http://schemas.openxmlformats.org/officeDocument/2006/relationships/image" Target="../media/image4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4.jpeg"/><Relationship Id="rId2" Type="http://schemas.openxmlformats.org/officeDocument/2006/relationships/video" Target="https://www.youtube.com/embed/bV9uRKPa7rQ?feature=oembed" TargetMode="External"/><Relationship Id="rId1" Type="http://schemas.openxmlformats.org/officeDocument/2006/relationships/video" Target="https://www.youtube.com/embed/erAyW6qyyEQ?feature=oembed" TargetMode="External"/><Relationship Id="rId6" Type="http://schemas.openxmlformats.org/officeDocument/2006/relationships/image" Target="../media/image43.jpeg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Relationship Id="rId9" Type="http://schemas.openxmlformats.org/officeDocument/2006/relationships/image" Target="../media/image45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Relationship Id="rId9" Type="http://schemas.openxmlformats.org/officeDocument/2006/relationships/image" Target="../media/image4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aHuO6SGTBGA?feature=oembed" TargetMode="External"/><Relationship Id="rId5" Type="http://schemas.openxmlformats.org/officeDocument/2006/relationships/image" Target="../media/image47.jpeg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1tcOR2Xw3HU?feature=oembed" TargetMode="External"/><Relationship Id="rId5" Type="http://schemas.openxmlformats.org/officeDocument/2006/relationships/image" Target="../media/image48.jpeg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mwuhOdBdCvs?feature=oembed" TargetMode="External"/><Relationship Id="rId5" Type="http://schemas.openxmlformats.org/officeDocument/2006/relationships/image" Target="../media/image49.jpeg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daJIb0O53cg?feature=oembed" TargetMode="External"/><Relationship Id="rId5" Type="http://schemas.openxmlformats.org/officeDocument/2006/relationships/image" Target="../media/image50.png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10" Type="http://schemas.openxmlformats.org/officeDocument/2006/relationships/image" Target="../media/image52.jpeg"/><Relationship Id="rId4" Type="http://schemas.openxmlformats.org/officeDocument/2006/relationships/diagramLayout" Target="../diagrams/layout18.xml"/><Relationship Id="rId9" Type="http://schemas.openxmlformats.org/officeDocument/2006/relationships/image" Target="../media/image51.jfif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9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9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qYsDLlGbgFI?feature=oembed" TargetMode="External"/><Relationship Id="rId6" Type="http://schemas.openxmlformats.org/officeDocument/2006/relationships/diagramQuickStyle" Target="../diagrams/quickStyle19.xml"/><Relationship Id="rId5" Type="http://schemas.openxmlformats.org/officeDocument/2006/relationships/diagramLayout" Target="../diagrams/layout19.xml"/><Relationship Id="rId10" Type="http://schemas.openxmlformats.org/officeDocument/2006/relationships/image" Target="../media/image53.jpeg"/><Relationship Id="rId4" Type="http://schemas.openxmlformats.org/officeDocument/2006/relationships/diagramData" Target="../diagrams/data19.xml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Relationship Id="rId9" Type="http://schemas.openxmlformats.org/officeDocument/2006/relationships/image" Target="../media/image54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1.xml"/><Relationship Id="rId5" Type="http://schemas.openxmlformats.org/officeDocument/2006/relationships/diagramQuickStyle" Target="../diagrams/quickStyle21.xml"/><Relationship Id="rId10" Type="http://schemas.openxmlformats.org/officeDocument/2006/relationships/image" Target="../media/image56.jpeg"/><Relationship Id="rId4" Type="http://schemas.openxmlformats.org/officeDocument/2006/relationships/diagramLayout" Target="../diagrams/layout21.xml"/><Relationship Id="rId9" Type="http://schemas.openxmlformats.org/officeDocument/2006/relationships/image" Target="../media/image55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22.xml"/><Relationship Id="rId7" Type="http://schemas.microsoft.com/office/2007/relationships/diagramDrawing" Target="../diagrams/drawing2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2.xml"/><Relationship Id="rId5" Type="http://schemas.openxmlformats.org/officeDocument/2006/relationships/diagramQuickStyle" Target="../diagrams/quickStyle22.xml"/><Relationship Id="rId4" Type="http://schemas.openxmlformats.org/officeDocument/2006/relationships/diagramLayout" Target="../diagrams/layout22.xml"/><Relationship Id="rId9" Type="http://schemas.openxmlformats.org/officeDocument/2006/relationships/image" Target="../media/image57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EwtQQUQKalM?feature=oembed" TargetMode="External"/><Relationship Id="rId4" Type="http://schemas.openxmlformats.org/officeDocument/2006/relationships/image" Target="../media/image59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tel:+90%20(282)%20681%2080%2077%3c" TargetMode="External"/><Relationship Id="rId7" Type="http://schemas.openxmlformats.org/officeDocument/2006/relationships/hyperlink" Target="fax:+90%20(212)%20671%2049%2082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hyperlink" Target="fax:+90%20(212)%20549%2033%2053" TargetMode="External"/><Relationship Id="rId5" Type="http://schemas.openxmlformats.org/officeDocument/2006/relationships/hyperlink" Target="tel:+90%20(212)%20549%2013%2039%3c" TargetMode="External"/><Relationship Id="rId4" Type="http://schemas.openxmlformats.org/officeDocument/2006/relationships/hyperlink" Target="mailto:info@ozismak.com" TargetMode="Externa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Relationship Id="rId9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11" Type="http://schemas.openxmlformats.org/officeDocument/2006/relationships/image" Target="../media/image14.png"/><Relationship Id="rId5" Type="http://schemas.openxmlformats.org/officeDocument/2006/relationships/diagramQuickStyle" Target="../diagrams/quickStyle5.xml"/><Relationship Id="rId10" Type="http://schemas.openxmlformats.org/officeDocument/2006/relationships/image" Target="../media/image13.jpeg"/><Relationship Id="rId4" Type="http://schemas.openxmlformats.org/officeDocument/2006/relationships/diagramLayout" Target="../diagrams/layout5.xml"/><Relationship Id="rId9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11" Type="http://schemas.openxmlformats.org/officeDocument/2006/relationships/image" Target="../media/image17.png"/><Relationship Id="rId5" Type="http://schemas.openxmlformats.org/officeDocument/2006/relationships/diagramQuickStyle" Target="../diagrams/quickStyle6.xml"/><Relationship Id="rId10" Type="http://schemas.openxmlformats.org/officeDocument/2006/relationships/image" Target="../media/image16.png"/><Relationship Id="rId4" Type="http://schemas.openxmlformats.org/officeDocument/2006/relationships/diagramLayout" Target="../diagrams/layout6.xml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11" Type="http://schemas.openxmlformats.org/officeDocument/2006/relationships/image" Target="../media/image20.emf"/><Relationship Id="rId5" Type="http://schemas.openxmlformats.org/officeDocument/2006/relationships/diagramQuickStyle" Target="../diagrams/quickStyle7.xml"/><Relationship Id="rId10" Type="http://schemas.openxmlformats.org/officeDocument/2006/relationships/image" Target="../media/image19.jpeg"/><Relationship Id="rId4" Type="http://schemas.openxmlformats.org/officeDocument/2006/relationships/diagramLayout" Target="../diagrams/layout7.xml"/><Relationship Id="rId9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A3CBBF79-6E5F-4EC0-BCEA-706B10883E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t="16387" r="1172" b="51049"/>
          <a:stretch/>
        </p:blipFill>
        <p:spPr>
          <a:xfrm>
            <a:off x="1536848" y="2457200"/>
            <a:ext cx="9114897" cy="1689398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CC3EE1CC-20A0-4E68-819B-EEA3AF0277E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90" t="9369" r="75859" b="84449"/>
          <a:stretch/>
        </p:blipFill>
        <p:spPr>
          <a:xfrm>
            <a:off x="3709550" y="1343681"/>
            <a:ext cx="4769495" cy="718358"/>
          </a:xfrm>
          <a:prstGeom prst="rect">
            <a:avLst/>
          </a:prstGeom>
        </p:spPr>
      </p:pic>
      <p:sp>
        <p:nvSpPr>
          <p:cNvPr id="4" name="Alt Başlık 2">
            <a:extLst>
              <a:ext uri="{FF2B5EF4-FFF2-40B4-BE49-F238E27FC236}">
                <a16:creationId xmlns:a16="http://schemas.microsoft.com/office/drawing/2014/main" id="{B7E92D42-F210-2E0E-1170-7FA67432779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536848" y="4279636"/>
            <a:ext cx="9114897" cy="1234683"/>
          </a:xfrm>
        </p:spPr>
        <p:txBody>
          <a:bodyPr>
            <a:normAutofit fontScale="85000" lnSpcReduction="20000"/>
          </a:bodyPr>
          <a:lstStyle/>
          <a:p>
            <a:pPr eaLnBrk="1" hangingPunct="1"/>
            <a:r>
              <a:rPr lang="tr-TR" altLang="tr-TR" sz="5100" b="1" dirty="0">
                <a:solidFill>
                  <a:srgbClr val="003760"/>
                </a:solidFill>
              </a:rPr>
              <a:t>ÖZİSMAK İSTİF MAKİNALARI</a:t>
            </a:r>
          </a:p>
          <a:p>
            <a:pPr eaLnBrk="1" hangingPunct="1"/>
            <a:r>
              <a:rPr lang="tr-TR" altLang="tr-TR" sz="5100" b="1" dirty="0">
                <a:solidFill>
                  <a:srgbClr val="003760"/>
                </a:solidFill>
              </a:rPr>
              <a:t> SAN. Ve TİC. LTD. ŞTİ</a:t>
            </a:r>
          </a:p>
          <a:p>
            <a:pPr eaLnBrk="1" hangingPunct="1"/>
            <a:endParaRPr lang="tr-TR" altLang="tr-TR" sz="800" i="1" dirty="0"/>
          </a:p>
        </p:txBody>
      </p:sp>
      <p:pic>
        <p:nvPicPr>
          <p:cNvPr id="8" name="Resim Yer Tutucusu 7">
            <a:extLst>
              <a:ext uri="{FF2B5EF4-FFF2-40B4-BE49-F238E27FC236}">
                <a16:creationId xmlns:a16="http://schemas.microsoft.com/office/drawing/2014/main" id="{8911BFD7-8B58-80CF-EB9F-0350EAD975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" r="48"/>
          <a:stretch>
            <a:fillRect/>
          </a:stretch>
        </p:blipFill>
        <p:spPr>
          <a:xfrm>
            <a:off x="0" y="1"/>
            <a:ext cx="12189545" cy="6862908"/>
          </a:xfrm>
          <a:prstGeom prst="rect">
            <a:avLst/>
          </a:prstGeom>
          <a:pattFill prst="pct10">
            <a:fgClr>
              <a:srgbClr val="4472C4"/>
            </a:fgClr>
            <a:bgClr>
              <a:prstClr val="white"/>
            </a:bgClr>
          </a:pattFill>
        </p:spPr>
      </p:pic>
    </p:spTree>
    <p:extLst>
      <p:ext uri="{BB962C8B-B14F-4D97-AF65-F5344CB8AC3E}">
        <p14:creationId xmlns:p14="http://schemas.microsoft.com/office/powerpoint/2010/main" val="27533815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FFB60E8C-7224-44A4-87A0-46A1711DD2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A8695091-87A5-4A22-9AD3-FC5281FF0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8" y="386930"/>
            <a:ext cx="10141799" cy="130055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Ürün ve Hizmetlerimiz</a:t>
            </a:r>
            <a:endParaRPr lang="en-US" sz="4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DA32751-37A2-45C0-BE94-63D375E27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284643C7-513A-4752-BDFE-CC9B4B48F62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90" t="9369" r="75859" b="84449"/>
          <a:stretch/>
        </p:blipFill>
        <p:spPr>
          <a:xfrm>
            <a:off x="8247039" y="154819"/>
            <a:ext cx="3818237" cy="630724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5A55FBCD-CD42-40F5-8A1B-3203F9CAE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2" name="Metin kutusu 9">
            <a:extLst>
              <a:ext uri="{FF2B5EF4-FFF2-40B4-BE49-F238E27FC236}">
                <a16:creationId xmlns:a16="http://schemas.microsoft.com/office/drawing/2014/main" id="{12CAB68F-AA33-769E-8F49-FCAF68FDCD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2134949"/>
              </p:ext>
            </p:extLst>
          </p:nvPr>
        </p:nvGraphicFramePr>
        <p:xfrm>
          <a:off x="0" y="3818202"/>
          <a:ext cx="4222949" cy="1117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5" name="Resim 4">
            <a:extLst>
              <a:ext uri="{FF2B5EF4-FFF2-40B4-BE49-F238E27FC236}">
                <a16:creationId xmlns:a16="http://schemas.microsoft.com/office/drawing/2014/main" id="{48A16C15-DD08-525B-1C79-AE9232762D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07" y="2282737"/>
            <a:ext cx="1789662" cy="1117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Çevrimiçi Medya 2" title="Çekiciler1">
            <a:hlinkClick r:id="" action="ppaction://media"/>
            <a:extLst>
              <a:ext uri="{FF2B5EF4-FFF2-40B4-BE49-F238E27FC236}">
                <a16:creationId xmlns:a16="http://schemas.microsoft.com/office/drawing/2014/main" id="{61F52EE0-050C-0104-B8D9-0ACEC66F8A9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11"/>
          <a:stretch>
            <a:fillRect/>
          </a:stretch>
        </p:blipFill>
        <p:spPr>
          <a:xfrm>
            <a:off x="3618419" y="2510793"/>
            <a:ext cx="2108876" cy="3732219"/>
          </a:xfrm>
          <a:prstGeom prst="rect">
            <a:avLst/>
          </a:prstGeom>
        </p:spPr>
      </p:pic>
      <p:pic>
        <p:nvPicPr>
          <p:cNvPr id="4" name="Çevrimiçi Medya 3" title="çekiciler2">
            <a:hlinkClick r:id="" action="ppaction://media"/>
            <a:extLst>
              <a:ext uri="{FF2B5EF4-FFF2-40B4-BE49-F238E27FC236}">
                <a16:creationId xmlns:a16="http://schemas.microsoft.com/office/drawing/2014/main" id="{D99D1E14-A3E1-DA7B-45F9-EB62463AEB01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12"/>
          <a:stretch>
            <a:fillRect/>
          </a:stretch>
        </p:blipFill>
        <p:spPr>
          <a:xfrm>
            <a:off x="5870883" y="2780068"/>
            <a:ext cx="6194393" cy="3499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427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DDA734-6AB1-80E2-613F-4E9644993C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9EE4A491-8F0E-7A67-B671-C296A3F8C9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E6DF9BB5-0285-567B-CE0E-EFBE687F4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8" y="386930"/>
            <a:ext cx="10141799" cy="130055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Ürün ve Hizmetlerimiz</a:t>
            </a:r>
            <a:endParaRPr lang="en-US" sz="4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F22BDCA-FEE6-D9F3-014D-39309F567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6E48FC09-8310-A4A6-2CC7-3AD8ABA599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94032B13-14F3-AB85-68D5-68CD1429EE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90" t="9369" r="75859" b="84449"/>
          <a:stretch/>
        </p:blipFill>
        <p:spPr>
          <a:xfrm>
            <a:off x="8247039" y="154819"/>
            <a:ext cx="3818237" cy="630724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C87FA209-94DA-0F2E-189F-90B28A4766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2" name="Metin kutusu 9">
            <a:extLst>
              <a:ext uri="{FF2B5EF4-FFF2-40B4-BE49-F238E27FC236}">
                <a16:creationId xmlns:a16="http://schemas.microsoft.com/office/drawing/2014/main" id="{6863EB69-55D1-887A-F2C8-AF54536E91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6202411"/>
              </p:ext>
            </p:extLst>
          </p:nvPr>
        </p:nvGraphicFramePr>
        <p:xfrm>
          <a:off x="0" y="3818202"/>
          <a:ext cx="4222949" cy="1117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Resim 4">
            <a:extLst>
              <a:ext uri="{FF2B5EF4-FFF2-40B4-BE49-F238E27FC236}">
                <a16:creationId xmlns:a16="http://schemas.microsoft.com/office/drawing/2014/main" id="{145A8D26-E387-9E0F-190A-42333C0CEF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07" y="2282737"/>
            <a:ext cx="1789662" cy="1117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Resim 21">
            <a:extLst>
              <a:ext uri="{FF2B5EF4-FFF2-40B4-BE49-F238E27FC236}">
                <a16:creationId xmlns:a16="http://schemas.microsoft.com/office/drawing/2014/main" id="{416BBE34-8405-9770-6673-F6D84E246E9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50886" y="2331345"/>
            <a:ext cx="2777414" cy="26340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Resim 23">
            <a:extLst>
              <a:ext uri="{FF2B5EF4-FFF2-40B4-BE49-F238E27FC236}">
                <a16:creationId xmlns:a16="http://schemas.microsoft.com/office/drawing/2014/main" id="{7D20709A-00FF-3AF6-FBE0-BC516090DE1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07380" y="3657698"/>
            <a:ext cx="4222950" cy="27315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173709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B1BB47-9BF9-56C7-DBD2-6BCCFD0228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FEDF9BC1-1DD9-6C82-9E3C-8845CD5944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5B9C3E35-C5F9-24BC-4581-635CB080B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8" y="386930"/>
            <a:ext cx="10141799" cy="130055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Ürün ve Hizmetlerimiz</a:t>
            </a:r>
            <a:endParaRPr lang="en-US" sz="4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32DF185-7293-7236-FB68-A62A9C178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E66DE40A-E326-9BD8-75C4-5A3C736F93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AC09C8DC-8AB1-CE8B-10ED-9D634B3DC5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90" t="9369" r="75859" b="84449"/>
          <a:stretch/>
        </p:blipFill>
        <p:spPr>
          <a:xfrm>
            <a:off x="8247039" y="154819"/>
            <a:ext cx="3818237" cy="630724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AF496492-D252-9EC6-BE40-E72F8D1C36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2" name="Metin kutusu 9">
            <a:extLst>
              <a:ext uri="{FF2B5EF4-FFF2-40B4-BE49-F238E27FC236}">
                <a16:creationId xmlns:a16="http://schemas.microsoft.com/office/drawing/2014/main" id="{DA793026-40D8-7C93-9426-67F0179699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4518339"/>
              </p:ext>
            </p:extLst>
          </p:nvPr>
        </p:nvGraphicFramePr>
        <p:xfrm>
          <a:off x="0" y="3818202"/>
          <a:ext cx="4222949" cy="1117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Resim 4">
            <a:extLst>
              <a:ext uri="{FF2B5EF4-FFF2-40B4-BE49-F238E27FC236}">
                <a16:creationId xmlns:a16="http://schemas.microsoft.com/office/drawing/2014/main" id="{1651EB92-2EB3-4443-7E37-47BC935BC0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07" y="2282737"/>
            <a:ext cx="1789662" cy="1117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82F09BB6-1A40-4B7F-A82E-20A69465A7A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347"/>
          <a:stretch/>
        </p:blipFill>
        <p:spPr>
          <a:xfrm>
            <a:off x="8651654" y="2490705"/>
            <a:ext cx="2527047" cy="16612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143B3512-D509-4616-9ABA-49E4D7CBE25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95" b="14092"/>
          <a:stretch/>
        </p:blipFill>
        <p:spPr>
          <a:xfrm>
            <a:off x="8651654" y="4238371"/>
            <a:ext cx="2527047" cy="2001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Resim 13">
            <a:extLst>
              <a:ext uri="{FF2B5EF4-FFF2-40B4-BE49-F238E27FC236}">
                <a16:creationId xmlns:a16="http://schemas.microsoft.com/office/drawing/2014/main" id="{B2866D95-3C62-4C4C-97C5-90EA313375F3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62" b="15033"/>
          <a:stretch/>
        </p:blipFill>
        <p:spPr>
          <a:xfrm>
            <a:off x="4589812" y="2490705"/>
            <a:ext cx="3747565" cy="36820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283729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BBAA54-C8F5-4DEC-D7A0-A486D3A30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1CB39D94-9795-A86E-33E4-4983F9E9A1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D5A21666-4572-9C00-D2F5-6E074BBDE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8" y="386930"/>
            <a:ext cx="10141799" cy="130055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Ürün ve Hizmetlerimiz</a:t>
            </a:r>
            <a:endParaRPr lang="en-US" sz="4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C6C2CBF-3841-C9FC-0A93-881A18F9EB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7B58EA5-5DAC-03A8-662C-2C489DE3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166213EC-9502-33AF-1A4A-5CB154FFF7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90" t="9369" r="75859" b="84449"/>
          <a:stretch/>
        </p:blipFill>
        <p:spPr>
          <a:xfrm>
            <a:off x="8247039" y="154819"/>
            <a:ext cx="3818237" cy="630724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9FE451FF-433C-37F7-7B5C-19A347FEF7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2" name="Metin kutusu 9">
            <a:extLst>
              <a:ext uri="{FF2B5EF4-FFF2-40B4-BE49-F238E27FC236}">
                <a16:creationId xmlns:a16="http://schemas.microsoft.com/office/drawing/2014/main" id="{1F45647B-AD1B-6B0E-DF5F-A0F4CFFC0D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85656927"/>
              </p:ext>
            </p:extLst>
          </p:nvPr>
        </p:nvGraphicFramePr>
        <p:xfrm>
          <a:off x="0" y="3818202"/>
          <a:ext cx="4222949" cy="1117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Resim 4">
            <a:extLst>
              <a:ext uri="{FF2B5EF4-FFF2-40B4-BE49-F238E27FC236}">
                <a16:creationId xmlns:a16="http://schemas.microsoft.com/office/drawing/2014/main" id="{81540FFC-AD54-131D-2F73-BC67F844F3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07" y="2282737"/>
            <a:ext cx="1789662" cy="1117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Resim 11">
            <a:extLst>
              <a:ext uri="{FF2B5EF4-FFF2-40B4-BE49-F238E27FC236}">
                <a16:creationId xmlns:a16="http://schemas.microsoft.com/office/drawing/2014/main" id="{4E05036B-571C-3D99-590C-20F7F499EF12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75" r="20079" b="29336"/>
          <a:stretch/>
        </p:blipFill>
        <p:spPr>
          <a:xfrm>
            <a:off x="8445898" y="2263348"/>
            <a:ext cx="2877476" cy="1789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Resim 12">
            <a:extLst>
              <a:ext uri="{FF2B5EF4-FFF2-40B4-BE49-F238E27FC236}">
                <a16:creationId xmlns:a16="http://schemas.microsoft.com/office/drawing/2014/main" id="{B458AC7B-41F3-05FC-40D7-C3BECDFEEE8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81312" y="4369778"/>
            <a:ext cx="3060768" cy="17232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Resim 13">
            <a:extLst>
              <a:ext uri="{FF2B5EF4-FFF2-40B4-BE49-F238E27FC236}">
                <a16:creationId xmlns:a16="http://schemas.microsoft.com/office/drawing/2014/main" id="{DCC25AAD-C7A2-2E42-05EF-3F34507E9D7F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42" t="21841" r="15937" b="32215"/>
          <a:stretch>
            <a:fillRect/>
          </a:stretch>
        </p:blipFill>
        <p:spPr>
          <a:xfrm>
            <a:off x="6358099" y="4396086"/>
            <a:ext cx="5007533" cy="17715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Resim 14">
            <a:extLst>
              <a:ext uri="{FF2B5EF4-FFF2-40B4-BE49-F238E27FC236}">
                <a16:creationId xmlns:a16="http://schemas.microsoft.com/office/drawing/2014/main" id="{9A3578F2-6E66-7416-4EEA-9FF5F123ED46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9" t="42898" r="29085" b="7826"/>
          <a:stretch>
            <a:fillRect/>
          </a:stretch>
        </p:blipFill>
        <p:spPr>
          <a:xfrm>
            <a:off x="4173980" y="2280238"/>
            <a:ext cx="3887842" cy="1812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057670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69E423-5460-EC10-C332-EA0739F87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A5EF375E-F9A5-6666-E986-1092D3E16B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37B57836-D13B-0F57-FAA6-2CCF4709D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8" y="386930"/>
            <a:ext cx="10141799" cy="130055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Ürün ve Hizmetlerimiz</a:t>
            </a:r>
            <a:endParaRPr lang="en-US" sz="4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0C20079-4F3B-526D-D3E1-C01CDE02D2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C9DCD21-525F-2BB6-8591-D2EB585ED2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60F2428E-0DE0-D96C-CDBB-616B1D0B751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90" t="9369" r="75859" b="84449"/>
          <a:stretch/>
        </p:blipFill>
        <p:spPr>
          <a:xfrm>
            <a:off x="8247039" y="154819"/>
            <a:ext cx="3818237" cy="630724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17E7A977-2F18-A1BE-B0CB-F629C5DBAD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2" name="Metin kutusu 9">
            <a:extLst>
              <a:ext uri="{FF2B5EF4-FFF2-40B4-BE49-F238E27FC236}">
                <a16:creationId xmlns:a16="http://schemas.microsoft.com/office/drawing/2014/main" id="{DA0A385A-60F7-E041-7B83-1F78ADCFDD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46551436"/>
              </p:ext>
            </p:extLst>
          </p:nvPr>
        </p:nvGraphicFramePr>
        <p:xfrm>
          <a:off x="0" y="3818202"/>
          <a:ext cx="4222949" cy="1117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5" name="Resim 4">
            <a:extLst>
              <a:ext uri="{FF2B5EF4-FFF2-40B4-BE49-F238E27FC236}">
                <a16:creationId xmlns:a16="http://schemas.microsoft.com/office/drawing/2014/main" id="{9B0CF13C-3EA2-2E8C-79DE-F432624355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07" y="2282737"/>
            <a:ext cx="1789662" cy="1117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Çevrimiçi Medya 2" title="Demiryolu1">
            <a:hlinkClick r:id="" action="ppaction://media"/>
            <a:extLst>
              <a:ext uri="{FF2B5EF4-FFF2-40B4-BE49-F238E27FC236}">
                <a16:creationId xmlns:a16="http://schemas.microsoft.com/office/drawing/2014/main" id="{F6C9877A-7EAF-C0D7-4F39-0769F6127E3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11"/>
          <a:stretch>
            <a:fillRect/>
          </a:stretch>
        </p:blipFill>
        <p:spPr>
          <a:xfrm>
            <a:off x="7047756" y="989777"/>
            <a:ext cx="4486506" cy="2534882"/>
          </a:xfrm>
          <a:prstGeom prst="rect">
            <a:avLst/>
          </a:prstGeom>
        </p:spPr>
      </p:pic>
      <p:pic>
        <p:nvPicPr>
          <p:cNvPr id="4" name="Çevrimiçi Medya 3" title="Demiryolu2">
            <a:hlinkClick r:id="" action="ppaction://media"/>
            <a:extLst>
              <a:ext uri="{FF2B5EF4-FFF2-40B4-BE49-F238E27FC236}">
                <a16:creationId xmlns:a16="http://schemas.microsoft.com/office/drawing/2014/main" id="{C7F6B616-A020-DAB1-4479-0299F76AE4EC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12"/>
          <a:stretch>
            <a:fillRect/>
          </a:stretch>
        </p:blipFill>
        <p:spPr>
          <a:xfrm>
            <a:off x="7056193" y="3668163"/>
            <a:ext cx="4486506" cy="2534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738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BBAA54-C8F5-4DEC-D7A0-A486D3A30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1CB39D94-9795-A86E-33E4-4983F9E9A1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D5A21666-4572-9C00-D2F5-6E074BBDE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8" y="386930"/>
            <a:ext cx="10141799" cy="130055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z="4800" b="1" dirty="0"/>
              <a:t>Savunma Sanayisine Yönelik Araçlar</a:t>
            </a:r>
            <a:endParaRPr lang="en-US" sz="4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C6C2CBF-3841-C9FC-0A93-881A18F9EB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7B58EA5-5DAC-03A8-662C-2C489DE3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166213EC-9502-33AF-1A4A-5CB154FFF7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90" t="9369" r="75859" b="84449"/>
          <a:stretch/>
        </p:blipFill>
        <p:spPr>
          <a:xfrm>
            <a:off x="8247039" y="154819"/>
            <a:ext cx="3818237" cy="630724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9FE451FF-433C-37F7-7B5C-19A347FEF7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81540FFC-AD54-131D-2F73-BC67F844F3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5614" y="833016"/>
            <a:ext cx="1789662" cy="1117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Resim 11">
            <a:extLst>
              <a:ext uri="{FF2B5EF4-FFF2-40B4-BE49-F238E27FC236}">
                <a16:creationId xmlns:a16="http://schemas.microsoft.com/office/drawing/2014/main" id="{148183A3-8B99-B256-0359-E324FC9961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948" y="2298108"/>
            <a:ext cx="7418599" cy="4172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730304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BBAA54-C8F5-4DEC-D7A0-A486D3A30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1CB39D94-9795-A86E-33E4-4983F9E9A1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D5A21666-4572-9C00-D2F5-6E074BBDE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8" y="386930"/>
            <a:ext cx="10141799" cy="130055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Ürün ve Hizmetlerimiz</a:t>
            </a:r>
            <a:endParaRPr lang="en-US" sz="4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C6C2CBF-3841-C9FC-0A93-881A18F9EB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7B58EA5-5DAC-03A8-662C-2C489DE3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166213EC-9502-33AF-1A4A-5CB154FFF7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90" t="9369" r="75859" b="84449"/>
          <a:stretch/>
        </p:blipFill>
        <p:spPr>
          <a:xfrm>
            <a:off x="8247039" y="154819"/>
            <a:ext cx="3818237" cy="630724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9FE451FF-433C-37F7-7B5C-19A347FEF7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2" name="Metin kutusu 9">
            <a:extLst>
              <a:ext uri="{FF2B5EF4-FFF2-40B4-BE49-F238E27FC236}">
                <a16:creationId xmlns:a16="http://schemas.microsoft.com/office/drawing/2014/main" id="{1F45647B-AD1B-6B0E-DF5F-A0F4CFFC0DD6}"/>
              </a:ext>
            </a:extLst>
          </p:cNvPr>
          <p:cNvGraphicFramePr/>
          <p:nvPr/>
        </p:nvGraphicFramePr>
        <p:xfrm>
          <a:off x="0" y="3818202"/>
          <a:ext cx="4222949" cy="1117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Resim 4">
            <a:extLst>
              <a:ext uri="{FF2B5EF4-FFF2-40B4-BE49-F238E27FC236}">
                <a16:creationId xmlns:a16="http://schemas.microsoft.com/office/drawing/2014/main" id="{81540FFC-AD54-131D-2F73-BC67F844F3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07" y="2282737"/>
            <a:ext cx="1789662" cy="1117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id="{5749018E-5716-0266-87B7-1B378469758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39" t="58369" r="24559" b="11502"/>
          <a:stretch/>
        </p:blipFill>
        <p:spPr>
          <a:xfrm>
            <a:off x="79668" y="4935604"/>
            <a:ext cx="4222949" cy="13459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Resim 11">
            <a:extLst>
              <a:ext uri="{FF2B5EF4-FFF2-40B4-BE49-F238E27FC236}">
                <a16:creationId xmlns:a16="http://schemas.microsoft.com/office/drawing/2014/main" id="{C382DFA1-DC12-696D-437D-855AD45808E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668" y="2282737"/>
            <a:ext cx="7108975" cy="39987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328212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BBAA54-C8F5-4DEC-D7A0-A486D3A30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1CB39D94-9795-A86E-33E4-4983F9E9A1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D5A21666-4572-9C00-D2F5-6E074BBDE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8" y="386930"/>
            <a:ext cx="10141799" cy="130055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Ürün ve Hizmetlerimiz</a:t>
            </a:r>
            <a:br>
              <a:rPr lang="tr-TR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tr-TR" sz="3100" b="1" dirty="0"/>
              <a:t>Savunma Sanayisine Yönelik Araçlar</a:t>
            </a:r>
            <a:endParaRPr lang="en-US" sz="3100" b="1" kern="1200" dirty="0">
              <a:solidFill>
                <a:schemeClr val="tx1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C6C2CBF-3841-C9FC-0A93-881A18F9EB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7B58EA5-5DAC-03A8-662C-2C489DE3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166213EC-9502-33AF-1A4A-5CB154FFF7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90" t="9369" r="75859" b="84449"/>
          <a:stretch/>
        </p:blipFill>
        <p:spPr>
          <a:xfrm>
            <a:off x="8247039" y="154819"/>
            <a:ext cx="3818237" cy="630724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9FE451FF-433C-37F7-7B5C-19A347FEF7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81540FFC-AD54-131D-2F73-BC67F844F3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5614" y="785543"/>
            <a:ext cx="1789662" cy="1117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Çevrimiçi Medya 2" title="Savunma Sanayii">
            <a:hlinkClick r:id="" action="ppaction://media"/>
            <a:extLst>
              <a:ext uri="{FF2B5EF4-FFF2-40B4-BE49-F238E27FC236}">
                <a16:creationId xmlns:a16="http://schemas.microsoft.com/office/drawing/2014/main" id="{5F9F0D90-64B2-58CE-4934-A706B1EA4CF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2089452" y="2360643"/>
            <a:ext cx="7553949" cy="4267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580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7BD3E0-098C-448F-B1D4-D6B5ABA1A6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5CD552D1-6B92-A011-BE0A-2837F4D52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9E98F8BF-CF90-7BC0-73D9-65A1E57DD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8" y="386930"/>
            <a:ext cx="10141799" cy="130055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Ürün ve Hizmetlerimiz</a:t>
            </a:r>
            <a:endParaRPr lang="en-US" sz="4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B1A0674F-DC53-D839-65CC-F0DE149FF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B3F505F-FBE5-9305-CA1F-A0BA63BF7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532EFD05-E899-2E8B-D19A-C8A8F4A822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90" t="9369" r="75859" b="84449"/>
          <a:stretch/>
        </p:blipFill>
        <p:spPr>
          <a:xfrm>
            <a:off x="8247039" y="154819"/>
            <a:ext cx="3818237" cy="630724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605F7367-48FC-E2A6-D791-BC6040921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2" name="Metin kutusu 9">
            <a:extLst>
              <a:ext uri="{FF2B5EF4-FFF2-40B4-BE49-F238E27FC236}">
                <a16:creationId xmlns:a16="http://schemas.microsoft.com/office/drawing/2014/main" id="{71098A85-99A1-2E2A-FACA-524A8B7B84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5625184"/>
              </p:ext>
            </p:extLst>
          </p:nvPr>
        </p:nvGraphicFramePr>
        <p:xfrm>
          <a:off x="0" y="3818202"/>
          <a:ext cx="4222949" cy="1117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Resim 4">
            <a:extLst>
              <a:ext uri="{FF2B5EF4-FFF2-40B4-BE49-F238E27FC236}">
                <a16:creationId xmlns:a16="http://schemas.microsoft.com/office/drawing/2014/main" id="{15D34B3C-DD42-8194-79F5-BD764E596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07" y="2282737"/>
            <a:ext cx="1789662" cy="1117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Resim 11">
            <a:extLst>
              <a:ext uri="{FF2B5EF4-FFF2-40B4-BE49-F238E27FC236}">
                <a16:creationId xmlns:a16="http://schemas.microsoft.com/office/drawing/2014/main" id="{141DF499-5D89-EFF9-462A-CC49D0E3075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95" b="4296"/>
          <a:stretch>
            <a:fillRect/>
          </a:stretch>
        </p:blipFill>
        <p:spPr>
          <a:xfrm>
            <a:off x="4545994" y="2282737"/>
            <a:ext cx="6668107" cy="40926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756164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7BD3E0-098C-448F-B1D4-D6B5ABA1A6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5CD552D1-6B92-A011-BE0A-2837F4D52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B1A0674F-DC53-D839-65CC-F0DE149FFC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B3F505F-FBE5-9305-CA1F-A0BA63BF7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532EFD05-E899-2E8B-D19A-C8A8F4A822E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90" t="9369" r="75859" b="84449"/>
          <a:stretch/>
        </p:blipFill>
        <p:spPr>
          <a:xfrm>
            <a:off x="8247039" y="154819"/>
            <a:ext cx="3818237" cy="630724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605F7367-48FC-E2A6-D791-BC60409211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15D34B3C-DD42-8194-79F5-BD764E596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5614" y="774316"/>
            <a:ext cx="1789662" cy="1117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Başlık 1">
            <a:extLst>
              <a:ext uri="{FF2B5EF4-FFF2-40B4-BE49-F238E27FC236}">
                <a16:creationId xmlns:a16="http://schemas.microsoft.com/office/drawing/2014/main" id="{D5A21666-4572-9C00-D2F5-6E074BBDE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8" y="386930"/>
            <a:ext cx="10141799" cy="130055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Ürün ve Hizmetlerimiz</a:t>
            </a:r>
            <a:br>
              <a:rPr lang="tr-TR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tr-TR" sz="3100" b="1" dirty="0"/>
              <a:t>Savunma Sanayisine Yönelik Araçlar (K-</a:t>
            </a:r>
            <a:r>
              <a:rPr lang="tr-TR" sz="3100" b="1" dirty="0" err="1"/>
              <a:t>Loader</a:t>
            </a:r>
            <a:r>
              <a:rPr lang="tr-TR" sz="3100" b="1" dirty="0"/>
              <a:t>)</a:t>
            </a:r>
            <a:endParaRPr lang="en-US" sz="3100" b="1" kern="1200" dirty="0">
              <a:solidFill>
                <a:schemeClr val="tx1"/>
              </a:solidFill>
            </a:endParaRPr>
          </a:p>
        </p:txBody>
      </p:sp>
      <p:pic>
        <p:nvPicPr>
          <p:cNvPr id="2" name="Çevrimiçi Medya 1" title="Özismak K-Loader Uçak Yükleme Aracı">
            <a:hlinkClick r:id="" action="ppaction://media"/>
            <a:extLst>
              <a:ext uri="{FF2B5EF4-FFF2-40B4-BE49-F238E27FC236}">
                <a16:creationId xmlns:a16="http://schemas.microsoft.com/office/drawing/2014/main" id="{5B8657E2-4964-A7A9-5975-3995BC8547A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2133582" y="2514971"/>
            <a:ext cx="6843841" cy="3866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444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>
            <a:extLst>
              <a:ext uri="{FF2B5EF4-FFF2-40B4-BE49-F238E27FC236}">
                <a16:creationId xmlns:a16="http://schemas.microsoft.com/office/drawing/2014/main" id="{284643C7-513A-4752-BDFE-CC9B4B48F6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90" t="9369" r="75859" b="84449"/>
          <a:stretch/>
        </p:blipFill>
        <p:spPr>
          <a:xfrm>
            <a:off x="276322" y="235036"/>
            <a:ext cx="4555700" cy="752544"/>
          </a:xfrm>
          <a:custGeom>
            <a:avLst/>
            <a:gdLst/>
            <a:ahLst/>
            <a:cxnLst/>
            <a:rect l="l" t="t" r="r" b="b"/>
            <a:pathLst>
              <a:path w="4555700" h="2733294">
                <a:moveTo>
                  <a:pt x="82217" y="0"/>
                </a:moveTo>
                <a:lnTo>
                  <a:pt x="4473483" y="0"/>
                </a:lnTo>
                <a:cubicBezTo>
                  <a:pt x="4518890" y="0"/>
                  <a:pt x="4555700" y="36810"/>
                  <a:pt x="4555700" y="82217"/>
                </a:cubicBezTo>
                <a:lnTo>
                  <a:pt x="4555700" y="2651077"/>
                </a:lnTo>
                <a:cubicBezTo>
                  <a:pt x="4555700" y="2696484"/>
                  <a:pt x="4518890" y="2733294"/>
                  <a:pt x="4473483" y="2733294"/>
                </a:cubicBezTo>
                <a:lnTo>
                  <a:pt x="82217" y="2733294"/>
                </a:lnTo>
                <a:cubicBezTo>
                  <a:pt x="36810" y="2733294"/>
                  <a:pt x="0" y="2696484"/>
                  <a:pt x="0" y="2651077"/>
                </a:cubicBezTo>
                <a:lnTo>
                  <a:pt x="0" y="82217"/>
                </a:lnTo>
                <a:cubicBezTo>
                  <a:pt x="0" y="36810"/>
                  <a:pt x="36810" y="0"/>
                  <a:pt x="82217" y="0"/>
                </a:cubicBezTo>
                <a:close/>
              </a:path>
            </a:pathLst>
          </a:custGeom>
        </p:spPr>
      </p:pic>
      <p:pic>
        <p:nvPicPr>
          <p:cNvPr id="10" name="Resim Yer Tutucusu 9">
            <a:extLst>
              <a:ext uri="{FF2B5EF4-FFF2-40B4-BE49-F238E27FC236}">
                <a16:creationId xmlns:a16="http://schemas.microsoft.com/office/drawing/2014/main" id="{BF12D130-38C2-588F-BF3C-B06F0C399E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38" r="25638"/>
          <a:stretch>
            <a:fillRect/>
          </a:stretch>
        </p:blipFill>
        <p:spPr>
          <a:xfrm>
            <a:off x="6247808" y="0"/>
            <a:ext cx="5941144" cy="6857999"/>
          </a:xfrm>
          <a:custGeom>
            <a:avLst/>
            <a:gdLst>
              <a:gd name="connsiteX0" fmla="*/ 1714499 w 5941144"/>
              <a:gd name="connsiteY0" fmla="*/ 0 h 6857999"/>
              <a:gd name="connsiteX1" fmla="*/ 5941144 w 5941144"/>
              <a:gd name="connsiteY1" fmla="*/ 0 h 6857999"/>
              <a:gd name="connsiteX2" fmla="*/ 5941144 w 5941144"/>
              <a:gd name="connsiteY2" fmla="*/ 6857999 h 6857999"/>
              <a:gd name="connsiteX3" fmla="*/ 0 w 5941144"/>
              <a:gd name="connsiteY3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41144" h="6857999">
                <a:moveTo>
                  <a:pt x="1714499" y="0"/>
                </a:moveTo>
                <a:lnTo>
                  <a:pt x="5941144" y="0"/>
                </a:lnTo>
                <a:lnTo>
                  <a:pt x="5941144" y="6857999"/>
                </a:lnTo>
                <a:lnTo>
                  <a:pt x="0" y="6857999"/>
                </a:lnTo>
                <a:close/>
              </a:path>
            </a:pathLst>
          </a:custGeom>
          <a:pattFill prst="pct10">
            <a:fgClr>
              <a:srgbClr val="4472C4"/>
            </a:fgClr>
            <a:bgClr>
              <a:prstClr val="white"/>
            </a:bgClr>
          </a:pattFill>
        </p:spPr>
      </p:pic>
      <p:pic>
        <p:nvPicPr>
          <p:cNvPr id="11" name="图片 3">
            <a:extLst>
              <a:ext uri="{FF2B5EF4-FFF2-40B4-BE49-F238E27FC236}">
                <a16:creationId xmlns:a16="http://schemas.microsoft.com/office/drawing/2014/main" id="{30A94414-B5DD-8FF6-D626-95318B83703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526" t="9453" r="3267" b="10945"/>
          <a:stretch>
            <a:fillRect/>
          </a:stretch>
        </p:blipFill>
        <p:spPr>
          <a:xfrm>
            <a:off x="4846831" y="5884542"/>
            <a:ext cx="1089865" cy="940882"/>
          </a:xfrm>
          <a:prstGeom prst="rect">
            <a:avLst/>
          </a:prstGeom>
        </p:spPr>
      </p:pic>
      <p:graphicFrame>
        <p:nvGraphicFramePr>
          <p:cNvPr id="12" name="Metin kutusu 9">
            <a:extLst>
              <a:ext uri="{FF2B5EF4-FFF2-40B4-BE49-F238E27FC236}">
                <a16:creationId xmlns:a16="http://schemas.microsoft.com/office/drawing/2014/main" id="{B062CD1E-27B0-02EB-1FEC-0CAE6670D3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14399130"/>
              </p:ext>
            </p:extLst>
          </p:nvPr>
        </p:nvGraphicFramePr>
        <p:xfrm>
          <a:off x="629725" y="1533204"/>
          <a:ext cx="5397237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8430709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5BC175-666E-A471-06D2-207F56395A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C183FD51-DA35-9B55-CD0D-8E1C749AD2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EB0BCB63-3D18-C3B7-E3D1-78FDC92C9F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8" y="386930"/>
            <a:ext cx="10141799" cy="130055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Ürün ve Hizmetlerimiz</a:t>
            </a:r>
            <a:endParaRPr lang="en-US" sz="4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6BECE7C-ECEE-7C4A-BD60-4419DAB08F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A0D1D84F-4D50-7DCC-ADF5-39BABF9B5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0E2E4C71-011B-BED8-2A41-C1AB3272EB3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90" t="9369" r="75859" b="84449"/>
          <a:stretch/>
        </p:blipFill>
        <p:spPr>
          <a:xfrm>
            <a:off x="8247039" y="154819"/>
            <a:ext cx="3818237" cy="630724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78B4A95E-0A59-8BFD-F4D4-7C2212EF11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2" name="Metin kutusu 9">
            <a:extLst>
              <a:ext uri="{FF2B5EF4-FFF2-40B4-BE49-F238E27FC236}">
                <a16:creationId xmlns:a16="http://schemas.microsoft.com/office/drawing/2014/main" id="{59A6213F-1611-6514-2060-E04EF3134F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0681121"/>
              </p:ext>
            </p:extLst>
          </p:nvPr>
        </p:nvGraphicFramePr>
        <p:xfrm>
          <a:off x="0" y="3818202"/>
          <a:ext cx="4368800" cy="1117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Resim 4">
            <a:extLst>
              <a:ext uri="{FF2B5EF4-FFF2-40B4-BE49-F238E27FC236}">
                <a16:creationId xmlns:a16="http://schemas.microsoft.com/office/drawing/2014/main" id="{450FC3D0-5F64-8617-B5B1-D20CF850A2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07" y="2282737"/>
            <a:ext cx="1789662" cy="1117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B24D52F4-0C7B-3155-5F81-47419D72325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38" t="23441" r="1015" b="37391"/>
          <a:stretch>
            <a:fillRect/>
          </a:stretch>
        </p:blipFill>
        <p:spPr>
          <a:xfrm>
            <a:off x="4841694" y="3927163"/>
            <a:ext cx="6392149" cy="23604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3ECE7B0B-40EE-FFEA-AF50-216C0728FFEC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93" t="5642" r="8064" b="21546"/>
          <a:stretch>
            <a:fillRect/>
          </a:stretch>
        </p:blipFill>
        <p:spPr>
          <a:xfrm>
            <a:off x="4841696" y="2191905"/>
            <a:ext cx="2773481" cy="18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C19C14E0-63FF-E49C-6BA0-C1F959D8B5BD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" t="33286" r="5139" b="5642"/>
          <a:stretch>
            <a:fillRect/>
          </a:stretch>
        </p:blipFill>
        <p:spPr>
          <a:xfrm>
            <a:off x="7615178" y="2169872"/>
            <a:ext cx="3618666" cy="18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426364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5BC175-666E-A471-06D2-207F56395A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C183FD51-DA35-9B55-CD0D-8E1C749AD2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6BECE7C-ECEE-7C4A-BD60-4419DAB08F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A0D1D84F-4D50-7DCC-ADF5-39BABF9B5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0E2E4C71-011B-BED8-2A41-C1AB3272EB3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090" t="9369" r="75859" b="84449"/>
          <a:stretch/>
        </p:blipFill>
        <p:spPr>
          <a:xfrm>
            <a:off x="8247039" y="154819"/>
            <a:ext cx="3818237" cy="630724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78B4A95E-0A59-8BFD-F4D4-7C2212EF11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450FC3D0-5F64-8617-B5B1-D20CF850A2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5614" y="725286"/>
            <a:ext cx="1789662" cy="1117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Başlık 1">
            <a:extLst>
              <a:ext uri="{FF2B5EF4-FFF2-40B4-BE49-F238E27FC236}">
                <a16:creationId xmlns:a16="http://schemas.microsoft.com/office/drawing/2014/main" id="{D5A21666-4572-9C00-D2F5-6E074BBDE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8" y="386930"/>
            <a:ext cx="10141799" cy="130055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tr-TR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Ürün ve Hizmetlerimiz</a:t>
            </a:r>
            <a:br>
              <a:rPr lang="tr-TR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tr-TR" sz="3100" b="1" dirty="0"/>
              <a:t>Savunma Sanayisine Yönelik Araçlar (ML-30 Mühimmat Yükleme Aracı)</a:t>
            </a:r>
            <a:endParaRPr lang="en-US" sz="3100" b="1" kern="1200" dirty="0">
              <a:solidFill>
                <a:schemeClr val="tx1"/>
              </a:solidFill>
            </a:endParaRPr>
          </a:p>
        </p:txBody>
      </p:sp>
      <p:pic>
        <p:nvPicPr>
          <p:cNvPr id="2" name="Çevrimiçi Medya 1" title="MYA 35 Dizel Uçak Mühimmat Yükleyici | Türk Savunma Sanayi | Yerli Üretim">
            <a:hlinkClick r:id="" action="ppaction://media"/>
            <a:extLst>
              <a:ext uri="{FF2B5EF4-FFF2-40B4-BE49-F238E27FC236}">
                <a16:creationId xmlns:a16="http://schemas.microsoft.com/office/drawing/2014/main" id="{15CD8816-5778-1FFD-3E23-B591AC94A18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29888" y="2620855"/>
            <a:ext cx="5502456" cy="3108894"/>
          </a:xfrm>
          <a:prstGeom prst="rect">
            <a:avLst/>
          </a:prstGeom>
        </p:spPr>
      </p:pic>
      <p:pic>
        <p:nvPicPr>
          <p:cNvPr id="3" name="Çevrimiçi Medya 2" title="Medya1">
            <a:hlinkClick r:id="" action="ppaction://media"/>
            <a:extLst>
              <a:ext uri="{FF2B5EF4-FFF2-40B4-BE49-F238E27FC236}">
                <a16:creationId xmlns:a16="http://schemas.microsoft.com/office/drawing/2014/main" id="{ABAA4393-2E40-DF30-EAB2-2B1D7D4CC609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7"/>
          <a:stretch>
            <a:fillRect/>
          </a:stretch>
        </p:blipFill>
        <p:spPr>
          <a:xfrm>
            <a:off x="5781675" y="2620855"/>
            <a:ext cx="5571798" cy="3148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254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8B6C30-5BB0-B23A-5092-CDFA02189C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50C34200-90DE-72E6-149A-01B6E2AB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0FF7E23A-4ED7-4EB5-16DC-D20464EA5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8" y="386930"/>
            <a:ext cx="10141799" cy="130055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Ürün ve Hizmetlerimiz</a:t>
            </a:r>
            <a:endParaRPr lang="en-US" sz="4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F193DC28-BE3A-6401-D891-C869CEE073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0CFE8D0-4786-B3D4-E2BA-DC81C51803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600F1297-15EC-7631-3B44-DC703A98F1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90" t="9369" r="75859" b="84449"/>
          <a:stretch/>
        </p:blipFill>
        <p:spPr>
          <a:xfrm>
            <a:off x="8247039" y="154819"/>
            <a:ext cx="3818237" cy="630724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AB58E643-6223-B518-6678-0CED9246C1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2" name="Metin kutusu 9">
            <a:extLst>
              <a:ext uri="{FF2B5EF4-FFF2-40B4-BE49-F238E27FC236}">
                <a16:creationId xmlns:a16="http://schemas.microsoft.com/office/drawing/2014/main" id="{C6C31B2A-909B-1845-C134-202F6E9C3D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49597410"/>
              </p:ext>
            </p:extLst>
          </p:nvPr>
        </p:nvGraphicFramePr>
        <p:xfrm>
          <a:off x="0" y="3818202"/>
          <a:ext cx="4222949" cy="1117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Resim 4">
            <a:extLst>
              <a:ext uri="{FF2B5EF4-FFF2-40B4-BE49-F238E27FC236}">
                <a16:creationId xmlns:a16="http://schemas.microsoft.com/office/drawing/2014/main" id="{9D88FE15-E15E-6513-230F-83FB7730CF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07" y="2282737"/>
            <a:ext cx="1789662" cy="1117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Resim 12">
            <a:extLst>
              <a:ext uri="{FF2B5EF4-FFF2-40B4-BE49-F238E27FC236}">
                <a16:creationId xmlns:a16="http://schemas.microsoft.com/office/drawing/2014/main" id="{74254F30-A92E-7468-AEFA-CDD087E24B8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1" t="11454"/>
          <a:stretch>
            <a:fillRect/>
          </a:stretch>
        </p:blipFill>
        <p:spPr>
          <a:xfrm>
            <a:off x="4523014" y="2289383"/>
            <a:ext cx="6808866" cy="41376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746447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7A08D2-C315-FEDC-EB7C-2D2D7A4524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6A925566-0C11-B577-29F2-A53D5D80C2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9CDDD9A7-D416-D3C1-A8AB-09833F0CD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8" y="386930"/>
            <a:ext cx="10141799" cy="130055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Ürün ve Hizmetlerimiz</a:t>
            </a:r>
            <a:endParaRPr lang="en-US" sz="4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BDD70DCE-F2F6-37C8-99F8-374705F4CD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EFA3DAFF-EB47-0D77-1C71-46448CAD7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BF7AD853-5BB2-D3AB-02AF-67CC6BF73A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90" t="9369" r="75859" b="84449"/>
          <a:stretch/>
        </p:blipFill>
        <p:spPr>
          <a:xfrm>
            <a:off x="8247039" y="154819"/>
            <a:ext cx="3818237" cy="630724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E64113B6-7F0C-6234-7F01-3E1A80AEE2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2" name="Metin kutusu 9">
            <a:extLst>
              <a:ext uri="{FF2B5EF4-FFF2-40B4-BE49-F238E27FC236}">
                <a16:creationId xmlns:a16="http://schemas.microsoft.com/office/drawing/2014/main" id="{F710A7C0-E44B-867C-F2D8-2C128B8F97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090002"/>
              </p:ext>
            </p:extLst>
          </p:nvPr>
        </p:nvGraphicFramePr>
        <p:xfrm>
          <a:off x="0" y="3818202"/>
          <a:ext cx="4222949" cy="1117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Resim 4">
            <a:extLst>
              <a:ext uri="{FF2B5EF4-FFF2-40B4-BE49-F238E27FC236}">
                <a16:creationId xmlns:a16="http://schemas.microsoft.com/office/drawing/2014/main" id="{2E58C306-B1B0-7C2B-A6F3-8CDE539973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07" y="2282737"/>
            <a:ext cx="1789662" cy="1117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Resim 11">
            <a:extLst>
              <a:ext uri="{FF2B5EF4-FFF2-40B4-BE49-F238E27FC236}">
                <a16:creationId xmlns:a16="http://schemas.microsoft.com/office/drawing/2014/main" id="{7D2C82EC-9156-ADF9-8870-DB98FC3171E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4514" y="2285532"/>
            <a:ext cx="6148771" cy="40961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692760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5BC175-666E-A471-06D2-207F56395A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C183FD51-DA35-9B55-CD0D-8E1C749AD2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6BECE7C-ECEE-7C4A-BD60-4419DAB08F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A0D1D84F-4D50-7DCC-ADF5-39BABF9B5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0E2E4C71-011B-BED8-2A41-C1AB3272EB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90" t="9369" r="75859" b="84449"/>
          <a:stretch/>
        </p:blipFill>
        <p:spPr>
          <a:xfrm>
            <a:off x="8247039" y="154819"/>
            <a:ext cx="3818237" cy="630724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78B4A95E-0A59-8BFD-F4D4-7C2212EF11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450FC3D0-5F64-8617-B5B1-D20CF850A2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5614" y="725286"/>
            <a:ext cx="1789662" cy="1117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Başlık 1">
            <a:extLst>
              <a:ext uri="{FF2B5EF4-FFF2-40B4-BE49-F238E27FC236}">
                <a16:creationId xmlns:a16="http://schemas.microsoft.com/office/drawing/2014/main" id="{D5A21666-4572-9C00-D2F5-6E074BBDE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8" y="386930"/>
            <a:ext cx="10141799" cy="130055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tr-TR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Ürün ve Hizmetlerimiz</a:t>
            </a:r>
            <a:br>
              <a:rPr lang="tr-TR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tr-TR" sz="3100" b="1" dirty="0"/>
              <a:t>Savunma Sanayisine Yönelik Araçlar (MT-25 Mühimmat Yükleme Römorku)</a:t>
            </a:r>
            <a:endParaRPr lang="en-US" sz="3100" b="1" kern="1200" dirty="0">
              <a:solidFill>
                <a:schemeClr val="tx1"/>
              </a:solidFill>
            </a:endParaRPr>
          </a:p>
        </p:txBody>
      </p:sp>
      <p:pic>
        <p:nvPicPr>
          <p:cNvPr id="2" name="Çevrimiçi Medya 1" title="Medya2">
            <a:hlinkClick r:id="" action="ppaction://media"/>
            <a:extLst>
              <a:ext uri="{FF2B5EF4-FFF2-40B4-BE49-F238E27FC236}">
                <a16:creationId xmlns:a16="http://schemas.microsoft.com/office/drawing/2014/main" id="{67408AA3-66F8-9A83-9565-A77656E5153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914706" y="2203079"/>
            <a:ext cx="7553949" cy="4267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379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5BC175-666E-A471-06D2-207F56395A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C183FD51-DA35-9B55-CD0D-8E1C749AD2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6BECE7C-ECEE-7C4A-BD60-4419DAB08F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A0D1D84F-4D50-7DCC-ADF5-39BABF9B5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0E2E4C71-011B-BED8-2A41-C1AB3272EB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90" t="9369" r="75859" b="84449"/>
          <a:stretch/>
        </p:blipFill>
        <p:spPr>
          <a:xfrm>
            <a:off x="8247039" y="154819"/>
            <a:ext cx="3818237" cy="630724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78B4A95E-0A59-8BFD-F4D4-7C2212EF11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450FC3D0-5F64-8617-B5B1-D20CF850A2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5614" y="725286"/>
            <a:ext cx="1789662" cy="1117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Başlık 1">
            <a:extLst>
              <a:ext uri="{FF2B5EF4-FFF2-40B4-BE49-F238E27FC236}">
                <a16:creationId xmlns:a16="http://schemas.microsoft.com/office/drawing/2014/main" id="{D5A21666-4572-9C00-D2F5-6E074BBDE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8" y="386930"/>
            <a:ext cx="10141799" cy="130055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Ürün ve Hizmetlerimiz</a:t>
            </a:r>
            <a:br>
              <a:rPr lang="tr-TR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tr-TR" sz="3200" b="1" dirty="0"/>
              <a:t>Havalimanı Kargo Palet Taşıyıcı (7.5 Ton)</a:t>
            </a:r>
            <a:r>
              <a:rPr lang="tr-TR" sz="3200" dirty="0"/>
              <a:t> </a:t>
            </a:r>
            <a:endParaRPr lang="en-US" sz="3100" b="1" kern="1200" dirty="0">
              <a:solidFill>
                <a:schemeClr val="tx1"/>
              </a:solidFill>
            </a:endParaRPr>
          </a:p>
        </p:txBody>
      </p:sp>
      <p:pic>
        <p:nvPicPr>
          <p:cNvPr id="4" name="Çevrimiçi Medya 3" title="Özismak CDD80 Ağır Hizmet Akülü İstifleyici &amp; Transpalet (7.5 Ton)">
            <a:hlinkClick r:id="" action="ppaction://media"/>
            <a:extLst>
              <a:ext uri="{FF2B5EF4-FFF2-40B4-BE49-F238E27FC236}">
                <a16:creationId xmlns:a16="http://schemas.microsoft.com/office/drawing/2014/main" id="{FA758254-35F7-4972-098A-CF914FC5D9F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2103258" y="2324043"/>
            <a:ext cx="7526337" cy="4252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181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5BC175-666E-A471-06D2-207F56395A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C183FD51-DA35-9B55-CD0D-8E1C749AD2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6BECE7C-ECEE-7C4A-BD60-4419DAB08F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A0D1D84F-4D50-7DCC-ADF5-39BABF9B5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0E2E4C71-011B-BED8-2A41-C1AB3272EB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90" t="9369" r="75859" b="84449"/>
          <a:stretch/>
        </p:blipFill>
        <p:spPr>
          <a:xfrm>
            <a:off x="8247039" y="154819"/>
            <a:ext cx="3818237" cy="630724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78B4A95E-0A59-8BFD-F4D4-7C2212EF11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450FC3D0-5F64-8617-B5B1-D20CF850A2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5614" y="725286"/>
            <a:ext cx="1789662" cy="1117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Başlık 1">
            <a:extLst>
              <a:ext uri="{FF2B5EF4-FFF2-40B4-BE49-F238E27FC236}">
                <a16:creationId xmlns:a16="http://schemas.microsoft.com/office/drawing/2014/main" id="{D5A21666-4572-9C00-D2F5-6E074BBDE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8" y="386930"/>
            <a:ext cx="10141799" cy="130055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Ürün ve Hizmetlerimiz</a:t>
            </a:r>
            <a:br>
              <a:rPr lang="tr-TR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tr-TR" sz="3200" b="1" dirty="0"/>
              <a:t>Elektrikli Platform Yük Taşıyıcı (ATA300 – 30T)</a:t>
            </a:r>
            <a:r>
              <a:rPr lang="tr-TR" sz="3200" dirty="0"/>
              <a:t> </a:t>
            </a:r>
            <a:endParaRPr lang="en-US" sz="3100" b="1" kern="1200" dirty="0">
              <a:solidFill>
                <a:schemeClr val="tx1"/>
              </a:solidFill>
            </a:endParaRPr>
          </a:p>
        </p:txBody>
      </p:sp>
      <p:pic>
        <p:nvPicPr>
          <p:cNvPr id="2" name="Çevrimiçi Medya 1" title="Ata 300">
            <a:hlinkClick r:id="" action="ppaction://media"/>
            <a:extLst>
              <a:ext uri="{FF2B5EF4-FFF2-40B4-BE49-F238E27FC236}">
                <a16:creationId xmlns:a16="http://schemas.microsoft.com/office/drawing/2014/main" id="{627D8AA2-C70F-DEB4-2752-608D41AEE7D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2090410" y="2302351"/>
            <a:ext cx="7202542" cy="4069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305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5BC175-666E-A471-06D2-207F56395A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C183FD51-DA35-9B55-CD0D-8E1C749AD2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6BECE7C-ECEE-7C4A-BD60-4419DAB08F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A0D1D84F-4D50-7DCC-ADF5-39BABF9B5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0E2E4C71-011B-BED8-2A41-C1AB3272EB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90" t="9369" r="75859" b="84449"/>
          <a:stretch/>
        </p:blipFill>
        <p:spPr>
          <a:xfrm>
            <a:off x="8247039" y="154819"/>
            <a:ext cx="3818237" cy="630724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78B4A95E-0A59-8BFD-F4D4-7C2212EF11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450FC3D0-5F64-8617-B5B1-D20CF850A2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5614" y="725286"/>
            <a:ext cx="1789662" cy="1117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Başlık 1">
            <a:extLst>
              <a:ext uri="{FF2B5EF4-FFF2-40B4-BE49-F238E27FC236}">
                <a16:creationId xmlns:a16="http://schemas.microsoft.com/office/drawing/2014/main" id="{D5A21666-4572-9C00-D2F5-6E074BBDE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8" y="386930"/>
            <a:ext cx="10141799" cy="130055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Ürün ve Hizmetlerimiz</a:t>
            </a:r>
            <a:br>
              <a:rPr lang="tr-TR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tr-TR" sz="3200" b="1" dirty="0"/>
              <a:t>AGV Çözümlerimiz</a:t>
            </a:r>
            <a:endParaRPr lang="en-US" sz="3100" b="1" kern="1200" dirty="0">
              <a:solidFill>
                <a:schemeClr val="tx1"/>
              </a:solidFill>
            </a:endParaRPr>
          </a:p>
        </p:txBody>
      </p:sp>
      <p:pic>
        <p:nvPicPr>
          <p:cNvPr id="3" name="Çevrimiçi Medya 2" title="AGV SMZ">
            <a:hlinkClick r:id="" action="ppaction://media"/>
            <a:extLst>
              <a:ext uri="{FF2B5EF4-FFF2-40B4-BE49-F238E27FC236}">
                <a16:creationId xmlns:a16="http://schemas.microsoft.com/office/drawing/2014/main" id="{7A409BDC-9FA9-95E1-5DB9-2EBF6DBC341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2043344" y="2515987"/>
            <a:ext cx="7082901" cy="3984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497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72610A-B8C8-4708-1D42-299656625B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06774F06-BF86-475C-522A-ED926459C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05722DAA-ECF7-F4DE-43B7-C058ECD27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8" y="386930"/>
            <a:ext cx="10141799" cy="130055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Ürün ve Hizmetlerimiz</a:t>
            </a:r>
            <a:endParaRPr lang="en-US" sz="4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D9830EF5-5F98-9501-05B4-747C6E72FE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EC1C1B5-79B5-2019-6417-15AE0E0DCF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9F5225E1-517D-F633-6854-7B6AC5220F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90" t="9369" r="75859" b="84449"/>
          <a:stretch/>
        </p:blipFill>
        <p:spPr>
          <a:xfrm>
            <a:off x="8247039" y="154819"/>
            <a:ext cx="3818237" cy="630724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7EB09D21-2A12-4492-B610-F18BF9868B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2" name="Metin kutusu 9">
            <a:extLst>
              <a:ext uri="{FF2B5EF4-FFF2-40B4-BE49-F238E27FC236}">
                <a16:creationId xmlns:a16="http://schemas.microsoft.com/office/drawing/2014/main" id="{780BA9D9-7FE4-02FA-9959-425745EF5D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9266631"/>
              </p:ext>
            </p:extLst>
          </p:nvPr>
        </p:nvGraphicFramePr>
        <p:xfrm>
          <a:off x="0" y="3818202"/>
          <a:ext cx="4222949" cy="1117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Resim 4">
            <a:extLst>
              <a:ext uri="{FF2B5EF4-FFF2-40B4-BE49-F238E27FC236}">
                <a16:creationId xmlns:a16="http://schemas.microsoft.com/office/drawing/2014/main" id="{AF2AB07F-1397-C834-8AF1-676BA1268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07" y="2282737"/>
            <a:ext cx="1789662" cy="1117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İçerik Yer Tutucusu 4">
            <a:extLst>
              <a:ext uri="{FF2B5EF4-FFF2-40B4-BE49-F238E27FC236}">
                <a16:creationId xmlns:a16="http://schemas.microsoft.com/office/drawing/2014/main" id="{80BC2613-B6DE-494B-C055-B8FA620903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4671" y="2203079"/>
            <a:ext cx="3389681" cy="40651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DE678A61-FA23-37BC-0146-C2E49CC4866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6" r="12066"/>
          <a:stretch>
            <a:fillRect/>
          </a:stretch>
        </p:blipFill>
        <p:spPr>
          <a:xfrm>
            <a:off x="3904698" y="2210683"/>
            <a:ext cx="4105185" cy="40651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771249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65C9F1-7DE6-C555-E27B-D6AC40BA0E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2FCD3A8-D6D5-5739-1E1C-8DA26FF3D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8" y="386930"/>
            <a:ext cx="10141799" cy="130055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Ürün ve Hizmetlerimiz</a:t>
            </a:r>
            <a:endParaRPr lang="en-US" sz="4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B597C73C-FE57-B4F4-10AE-2A083559F90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90" t="9369" r="75859" b="84449"/>
          <a:stretch/>
        </p:blipFill>
        <p:spPr>
          <a:xfrm>
            <a:off x="8247039" y="154819"/>
            <a:ext cx="3818237" cy="630724"/>
          </a:xfrm>
          <a:prstGeom prst="rect">
            <a:avLst/>
          </a:prstGeom>
        </p:spPr>
      </p:pic>
      <p:graphicFrame>
        <p:nvGraphicFramePr>
          <p:cNvPr id="52" name="Metin kutusu 9">
            <a:extLst>
              <a:ext uri="{FF2B5EF4-FFF2-40B4-BE49-F238E27FC236}">
                <a16:creationId xmlns:a16="http://schemas.microsoft.com/office/drawing/2014/main" id="{F663F46D-709C-5361-E0FF-7703271EDF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6029784"/>
              </p:ext>
            </p:extLst>
          </p:nvPr>
        </p:nvGraphicFramePr>
        <p:xfrm>
          <a:off x="0" y="3818202"/>
          <a:ext cx="4222949" cy="1117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" name="Resim 4">
            <a:extLst>
              <a:ext uri="{FF2B5EF4-FFF2-40B4-BE49-F238E27FC236}">
                <a16:creationId xmlns:a16="http://schemas.microsoft.com/office/drawing/2014/main" id="{5359CD59-1967-E70C-EC7D-4AB681EE2B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07" y="2282737"/>
            <a:ext cx="1789662" cy="1117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Çevrimiçi Medya 3" title="Elektrikli Tramvay - Elektrikli Araçlar- Yerli Milli Üretim  Nostaljik Tramvay">
            <a:hlinkClick r:id="" action="ppaction://media"/>
            <a:extLst>
              <a:ext uri="{FF2B5EF4-FFF2-40B4-BE49-F238E27FC236}">
                <a16:creationId xmlns:a16="http://schemas.microsoft.com/office/drawing/2014/main" id="{5F060E91-5DEE-7C74-A4E2-8190FBAD3F2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10"/>
          <a:stretch>
            <a:fillRect/>
          </a:stretch>
        </p:blipFill>
        <p:spPr>
          <a:xfrm>
            <a:off x="4533900" y="2282737"/>
            <a:ext cx="7531376" cy="425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FFB60E8C-7224-44A4-87A0-46A1711DD2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A8695091-87A5-4A22-9AD3-FC5281FF0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8" y="386930"/>
            <a:ext cx="10141799" cy="130055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Ürün ve Hizmetlerimiz</a:t>
            </a:r>
            <a:endParaRPr lang="en-US" sz="4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DA32751-37A2-45C0-BE94-63D375E27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284643C7-513A-4752-BDFE-CC9B4B48F6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90" t="9369" r="75859" b="84449"/>
          <a:stretch/>
        </p:blipFill>
        <p:spPr>
          <a:xfrm>
            <a:off x="8247039" y="154819"/>
            <a:ext cx="3818237" cy="630724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5A55FBCD-CD42-40F5-8A1B-3203F9CAE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131B3436-C942-46FC-6FCF-D346D70DE4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6" b="9455"/>
          <a:stretch>
            <a:fillRect/>
          </a:stretch>
        </p:blipFill>
        <p:spPr bwMode="auto">
          <a:xfrm>
            <a:off x="702703" y="4222101"/>
            <a:ext cx="2909748" cy="1772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6" name="Metin kutusu 9">
            <a:extLst>
              <a:ext uri="{FF2B5EF4-FFF2-40B4-BE49-F238E27FC236}">
                <a16:creationId xmlns:a16="http://schemas.microsoft.com/office/drawing/2014/main" id="{6AD0AF4F-95F1-E26F-9F89-6E04C64D40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99182418"/>
              </p:ext>
            </p:extLst>
          </p:nvPr>
        </p:nvGraphicFramePr>
        <p:xfrm>
          <a:off x="4315153" y="2402376"/>
          <a:ext cx="7068209" cy="3639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" name="Resim 4">
            <a:extLst>
              <a:ext uri="{FF2B5EF4-FFF2-40B4-BE49-F238E27FC236}">
                <a16:creationId xmlns:a16="http://schemas.microsoft.com/office/drawing/2014/main" id="{3552E4ED-C961-C5FA-E2EA-9AA325E50C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354" b="-8253"/>
          <a:stretch>
            <a:fillRect/>
          </a:stretch>
        </p:blipFill>
        <p:spPr bwMode="auto">
          <a:xfrm>
            <a:off x="747852" y="2630418"/>
            <a:ext cx="3496070" cy="922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29984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EDF721-411C-199B-EE96-B69E39E6E0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3280CDEB-2980-31AE-9D19-9F0F180C5D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3CF9B4D3-6CF2-B596-AD1C-1CACA159D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8" y="386930"/>
            <a:ext cx="10141799" cy="130055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Ürün ve Hizmetlerimiz</a:t>
            </a:r>
            <a:endParaRPr lang="en-US" sz="4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1AA2EE4-9D88-623B-99A0-D0F0B2B056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9F866BC-3696-C025-EB49-394579B38F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B4082D4E-3911-8E24-95EB-38C63233F1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90" t="9369" r="75859" b="84449"/>
          <a:stretch/>
        </p:blipFill>
        <p:spPr>
          <a:xfrm>
            <a:off x="8247039" y="154819"/>
            <a:ext cx="3818237" cy="630724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478277B4-AC53-072F-B8ED-9AC55F0B2E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2" name="Metin kutusu 9">
            <a:extLst>
              <a:ext uri="{FF2B5EF4-FFF2-40B4-BE49-F238E27FC236}">
                <a16:creationId xmlns:a16="http://schemas.microsoft.com/office/drawing/2014/main" id="{1B445A8E-BD34-5057-4C75-26F66B9DB4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89375946"/>
              </p:ext>
            </p:extLst>
          </p:nvPr>
        </p:nvGraphicFramePr>
        <p:xfrm>
          <a:off x="0" y="3818202"/>
          <a:ext cx="4222949" cy="1117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Resim 4">
            <a:extLst>
              <a:ext uri="{FF2B5EF4-FFF2-40B4-BE49-F238E27FC236}">
                <a16:creationId xmlns:a16="http://schemas.microsoft.com/office/drawing/2014/main" id="{C0F4191B-06D7-7611-9283-E55441868C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07" y="2282737"/>
            <a:ext cx="1789662" cy="1117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E0486E2D-588B-44B7-613B-A84227E69D09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32308" t="40537" r="33654" b="22638"/>
          <a:stretch>
            <a:fillRect/>
          </a:stretch>
        </p:blipFill>
        <p:spPr>
          <a:xfrm>
            <a:off x="4353108" y="2293492"/>
            <a:ext cx="6584219" cy="40068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417396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7B80D4-36D3-8C00-601D-FA8A59E541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E35D565F-6074-8B48-C585-2499900A1D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610C55B7-0B05-5653-DC14-053A68336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8" y="386930"/>
            <a:ext cx="10141799" cy="130055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Ürün ve Hizmetlerimiz</a:t>
            </a:r>
            <a:endParaRPr lang="en-US" sz="4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F628B97-2FD5-0780-269B-B7B9C53EAC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EDD6222-54DF-1FD0-722B-6796773D90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2620D546-BBEB-F394-2B34-F8F0B257A5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90" t="9369" r="75859" b="84449"/>
          <a:stretch/>
        </p:blipFill>
        <p:spPr>
          <a:xfrm>
            <a:off x="8247039" y="154819"/>
            <a:ext cx="3818237" cy="630724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9D06F55F-8CBE-AE2D-6865-996EB08BB5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2" name="Metin kutusu 9">
            <a:extLst>
              <a:ext uri="{FF2B5EF4-FFF2-40B4-BE49-F238E27FC236}">
                <a16:creationId xmlns:a16="http://schemas.microsoft.com/office/drawing/2014/main" id="{3334338A-9BB7-50BA-0889-C8BAB0472A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02110290"/>
              </p:ext>
            </p:extLst>
          </p:nvPr>
        </p:nvGraphicFramePr>
        <p:xfrm>
          <a:off x="0" y="3818202"/>
          <a:ext cx="4222949" cy="1117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Resim 4">
            <a:extLst>
              <a:ext uri="{FF2B5EF4-FFF2-40B4-BE49-F238E27FC236}">
                <a16:creationId xmlns:a16="http://schemas.microsoft.com/office/drawing/2014/main" id="{272445E1-F2D0-4CE4-2DEA-BA4311EC09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07" y="2282737"/>
            <a:ext cx="1789662" cy="1117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4F67B810-25F6-C338-FCE7-3188FA2797E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12" r="3598" b="21667"/>
          <a:stretch>
            <a:fillRect/>
          </a:stretch>
        </p:blipFill>
        <p:spPr>
          <a:xfrm>
            <a:off x="4070290" y="2819681"/>
            <a:ext cx="3242782" cy="28983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7CCBC886-92F3-FE7C-BCA6-809A73D6ABF9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6631" y="2780068"/>
            <a:ext cx="3827225" cy="28704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63803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282E0B-3B65-DCA8-098E-8D986F228E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C7588BEC-EB0D-0FF4-7472-7CFE707F6F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A5234DB1-B912-337D-4DC0-343250147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8" y="386930"/>
            <a:ext cx="10141799" cy="130055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Ürün ve Hizmetlerimiz</a:t>
            </a:r>
            <a:endParaRPr lang="en-US" sz="4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A4C33FC-A641-97AA-BDD7-1A11BDB0A8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64EA53BD-BACA-4398-CF27-11318E71E4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B59CC6D8-BF51-0337-D657-682CDA3C5E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90" t="9369" r="75859" b="84449"/>
          <a:stretch/>
        </p:blipFill>
        <p:spPr>
          <a:xfrm>
            <a:off x="8247039" y="154819"/>
            <a:ext cx="3818237" cy="630724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DF63539C-67F2-A636-04A4-BAF624FF55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2" name="Metin kutusu 9">
            <a:extLst>
              <a:ext uri="{FF2B5EF4-FFF2-40B4-BE49-F238E27FC236}">
                <a16:creationId xmlns:a16="http://schemas.microsoft.com/office/drawing/2014/main" id="{6C57A419-436E-7035-B33E-E68CF3ED3E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16504211"/>
              </p:ext>
            </p:extLst>
          </p:nvPr>
        </p:nvGraphicFramePr>
        <p:xfrm>
          <a:off x="0" y="3818202"/>
          <a:ext cx="4222949" cy="1117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Resim 4">
            <a:extLst>
              <a:ext uri="{FF2B5EF4-FFF2-40B4-BE49-F238E27FC236}">
                <a16:creationId xmlns:a16="http://schemas.microsoft.com/office/drawing/2014/main" id="{2E73C292-80C1-ACBC-47A3-A830C690A5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07" y="2282737"/>
            <a:ext cx="1789662" cy="1117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3C6E64E1-1DAF-C306-29A7-B203D5F80ED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54" r="3370"/>
          <a:stretch>
            <a:fillRect/>
          </a:stretch>
        </p:blipFill>
        <p:spPr>
          <a:xfrm>
            <a:off x="5395965" y="2235619"/>
            <a:ext cx="5908431" cy="40605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649889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8D5C93-8935-A465-7A8D-7E7CFB2484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8A5C41C1-787F-FF32-BB39-AE2079461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7B13F7C5-8699-CC39-70E9-9818AD5C1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8" y="386930"/>
            <a:ext cx="10141799" cy="130055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Referanslarımız</a:t>
            </a:r>
            <a:endParaRPr lang="en-US" sz="4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3899C32-7F51-1F93-2BC5-C5AFE65F60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E33635A0-C18F-6B6B-637D-6DFDEE1ADC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37804B21-A40F-C30E-775D-2088290636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90" t="9369" r="75859" b="84449"/>
          <a:stretch/>
        </p:blipFill>
        <p:spPr>
          <a:xfrm>
            <a:off x="8247039" y="154819"/>
            <a:ext cx="3818237" cy="630724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79924BE9-3117-EFF6-8CDE-9D361553A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30B30167-9D60-4027-9B00-AB0560B393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7459" y="2253613"/>
            <a:ext cx="8668870" cy="4196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8726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8D5C93-8935-A465-7A8D-7E7CFB2484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8A5C41C1-787F-FF32-BB39-AE2079461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7B13F7C5-8699-CC39-70E9-9818AD5C1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8" y="386930"/>
            <a:ext cx="10141799" cy="130055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z="48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Tanıtım Videosu</a:t>
            </a:r>
            <a:endParaRPr lang="en-US" sz="4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3899C32-7F51-1F93-2BC5-C5AFE65F60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E33635A0-C18F-6B6B-637D-6DFDEE1ADC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37804B21-A40F-C30E-775D-20882906367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90" t="9369" r="75859" b="84449"/>
          <a:stretch/>
        </p:blipFill>
        <p:spPr>
          <a:xfrm>
            <a:off x="8247039" y="154819"/>
            <a:ext cx="3818237" cy="630724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79924BE9-3117-EFF6-8CDE-9D361553A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1ED720AA-70F8-3FA0-1AA4-1F37DE04B46A}"/>
              </a:ext>
            </a:extLst>
          </p:cNvPr>
          <p:cNvSpPr txBox="1"/>
          <p:nvPr/>
        </p:nvSpPr>
        <p:spPr>
          <a:xfrm>
            <a:off x="3047999" y="589811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tr-TR" dirty="0"/>
              <a:t>https://www.youtube.com/watch?v=EwtQQUQKalM</a:t>
            </a:r>
          </a:p>
        </p:txBody>
      </p:sp>
      <p:pic>
        <p:nvPicPr>
          <p:cNvPr id="3" name="Çevrimiçi Medya 2" title="Özismak 2024">
            <a:hlinkClick r:id="" action="ppaction://media"/>
            <a:extLst>
              <a:ext uri="{FF2B5EF4-FFF2-40B4-BE49-F238E27FC236}">
                <a16:creationId xmlns:a16="http://schemas.microsoft.com/office/drawing/2014/main" id="{FCC2BA3E-A52A-DC98-2833-8D9B3D3A8EE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818427" y="2271722"/>
            <a:ext cx="6096000" cy="3444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248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FFB60E8C-7224-44A4-87A0-46A1711DD2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A8695091-87A5-4A22-9AD3-FC5281FF0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8" y="386930"/>
            <a:ext cx="10141799" cy="130055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İletişim</a:t>
            </a:r>
            <a:endParaRPr lang="en-US" sz="4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DA32751-37A2-45C0-BE94-63D375E27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284643C7-513A-4752-BDFE-CC9B4B48F6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90" t="9369" r="75859" b="84449"/>
          <a:stretch/>
        </p:blipFill>
        <p:spPr>
          <a:xfrm>
            <a:off x="8247039" y="154819"/>
            <a:ext cx="3818237" cy="630724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5A55FBCD-CD42-40F5-8A1B-3203F9CAE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E59AE74B-9C7C-7D18-0F42-7DB53D4DA066}"/>
              </a:ext>
            </a:extLst>
          </p:cNvPr>
          <p:cNvSpPr txBox="1"/>
          <p:nvPr/>
        </p:nvSpPr>
        <p:spPr>
          <a:xfrm>
            <a:off x="808638" y="2419131"/>
            <a:ext cx="712787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2000" b="1" dirty="0">
                <a:solidFill>
                  <a:srgbClr val="FF0000"/>
                </a:solidFill>
                <a:latin typeface="Calibri" panose="020F0502020204030204"/>
              </a:rPr>
              <a:t>FABRİKA</a:t>
            </a:r>
            <a:endParaRPr lang="tr-TR" sz="20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  <a:p>
            <a:pPr algn="l"/>
            <a:r>
              <a:rPr lang="tr-TR" sz="20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Türkgücü</a:t>
            </a:r>
            <a:r>
              <a:rPr lang="tr-TR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 Mahallesi </a:t>
            </a:r>
            <a:r>
              <a:rPr lang="tr-TR" sz="20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Türkgücü</a:t>
            </a:r>
            <a:r>
              <a:rPr lang="tr-TR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 O.S.B. Yılmaz Alpaslan Cad.</a:t>
            </a:r>
            <a:br>
              <a:rPr lang="tr-TR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</a:br>
            <a:r>
              <a:rPr lang="tr-TR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No: 64 PK:59850 Çorlu / Tekirdağ</a:t>
            </a:r>
          </a:p>
          <a:p>
            <a:pPr algn="l"/>
            <a:r>
              <a:rPr lang="tr-TR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Tel: +90 (282) 681 80 77</a:t>
            </a:r>
            <a:endParaRPr lang="tr-TR" sz="2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  <a:p>
            <a:pPr algn="l"/>
            <a:r>
              <a:rPr lang="tr-TR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E-mail: info@ozismak.com</a:t>
            </a:r>
            <a:endParaRPr lang="tr-TR" sz="2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F9E7F402-93FE-8A13-846F-027C297D8592}"/>
              </a:ext>
            </a:extLst>
          </p:cNvPr>
          <p:cNvSpPr txBox="1"/>
          <p:nvPr/>
        </p:nvSpPr>
        <p:spPr>
          <a:xfrm>
            <a:off x="795528" y="4152464"/>
            <a:ext cx="616585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000" b="1" dirty="0">
                <a:solidFill>
                  <a:srgbClr val="FF0000"/>
                </a:solidFill>
                <a:latin typeface="Calibri" panose="020F0502020204030204"/>
              </a:rPr>
              <a:t>MERKEZ OFİS</a:t>
            </a:r>
          </a:p>
          <a:p>
            <a:r>
              <a:rPr lang="tr-TR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İkitelli </a:t>
            </a:r>
            <a:r>
              <a:rPr lang="tr-TR" sz="20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Org.San.Bölg</a:t>
            </a:r>
            <a:r>
              <a:rPr lang="tr-TR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. Dolapdere </a:t>
            </a:r>
            <a:r>
              <a:rPr lang="tr-TR" sz="20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San.Sit</a:t>
            </a:r>
            <a:r>
              <a:rPr lang="tr-TR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. 25.Ada No.12 Pk.34306 İkitelli Başakşehir İstanbul / Türkiye</a:t>
            </a:r>
          </a:p>
          <a:p>
            <a:r>
              <a:rPr lang="tr-TR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Tel: +90 (212) 549 13 39</a:t>
            </a:r>
            <a:endParaRPr lang="tr-TR" sz="2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  <a:p>
            <a:r>
              <a:rPr lang="tr-TR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Tel: +90 (212) 549 33 53</a:t>
            </a:r>
            <a:r>
              <a:rPr lang="tr-TR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</a:rPr>
              <a:t> </a:t>
            </a:r>
          </a:p>
          <a:p>
            <a:r>
              <a:rPr lang="tr-TR" sz="20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Fax</a:t>
            </a:r>
            <a:r>
              <a:rPr lang="tr-TR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 +90 (212) 671 49 82</a:t>
            </a:r>
            <a:endParaRPr lang="tr-TR" sz="2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  <a:p>
            <a:r>
              <a:rPr lang="tr-TR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Calibri" panose="020F0502020204030204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E-mail: info@ozismak.com</a:t>
            </a:r>
            <a:endParaRPr lang="tr-TR" sz="2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5218493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34032AC-6AB0-7A71-C2B0-C71331E118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49300"/>
            <a:ext cx="10515600" cy="54276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sz="9600" b="1" dirty="0">
                <a:latin typeface="+mj-lt"/>
                <a:ea typeface="+mj-ea"/>
                <a:cs typeface="+mj-cs"/>
              </a:rPr>
              <a:t>TEŞEKKÜRLER</a:t>
            </a:r>
          </a:p>
        </p:txBody>
      </p:sp>
    </p:spTree>
    <p:extLst>
      <p:ext uri="{BB962C8B-B14F-4D97-AF65-F5344CB8AC3E}">
        <p14:creationId xmlns:p14="http://schemas.microsoft.com/office/powerpoint/2010/main" val="4077371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FFB60E8C-7224-44A4-87A0-46A1711DD2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A8695091-87A5-4A22-9AD3-FC5281FF0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8" y="386930"/>
            <a:ext cx="10141799" cy="130055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Kullanılan Tasarım Programları</a:t>
            </a:r>
            <a:endParaRPr lang="en-US" sz="4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DA32751-37A2-45C0-BE94-63D375E27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284643C7-513A-4752-BDFE-CC9B4B48F6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90" t="9369" r="75859" b="84449"/>
          <a:stretch/>
        </p:blipFill>
        <p:spPr>
          <a:xfrm>
            <a:off x="8247039" y="154819"/>
            <a:ext cx="3818237" cy="630724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5A55FBCD-CD42-40F5-8A1B-3203F9CAE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131B3436-C942-46FC-6FCF-D346D70DE4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697" y="2357988"/>
            <a:ext cx="3169759" cy="1979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SolidWorks logo and symbol, meaning, history, PNG">
            <a:extLst>
              <a:ext uri="{FF2B5EF4-FFF2-40B4-BE49-F238E27FC236}">
                <a16:creationId xmlns:a16="http://schemas.microsoft.com/office/drawing/2014/main" id="{71A45C32-5211-38A5-875E-9B4568DE69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47" b="22295"/>
          <a:stretch>
            <a:fillRect/>
          </a:stretch>
        </p:blipFill>
        <p:spPr bwMode="auto">
          <a:xfrm>
            <a:off x="5487341" y="2744918"/>
            <a:ext cx="3271102" cy="994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ED47C15E-B14A-5DE0-03AF-C2AC72B94C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335" y="3872376"/>
            <a:ext cx="1731635" cy="1400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AutoCAD Logo and symbol, meaning, history, PNG, brand">
            <a:extLst>
              <a:ext uri="{FF2B5EF4-FFF2-40B4-BE49-F238E27FC236}">
                <a16:creationId xmlns:a16="http://schemas.microsoft.com/office/drawing/2014/main" id="{DDEAC564-C4E7-F483-EB28-CFB9230E94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2892" y="3861837"/>
            <a:ext cx="2706998" cy="166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7041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FFB60E8C-7224-44A4-87A0-46A1711DD2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A8695091-87A5-4A22-9AD3-FC5281FF0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8" y="386930"/>
            <a:ext cx="10141799" cy="130055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Makine ve Teçhizatlarımız</a:t>
            </a:r>
            <a:endParaRPr lang="en-US" sz="4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DA32751-37A2-45C0-BE94-63D375E27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284643C7-513A-4752-BDFE-CC9B4B48F6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90" t="9369" r="75859" b="84449"/>
          <a:stretch/>
        </p:blipFill>
        <p:spPr>
          <a:xfrm>
            <a:off x="8247039" y="154819"/>
            <a:ext cx="3818237" cy="630724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5A55FBCD-CD42-40F5-8A1B-3203F9CAE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131B3436-C942-46FC-6FCF-D346D70DE4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697" y="2357988"/>
            <a:ext cx="3169759" cy="1979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6" name="Metin kutusu 9">
            <a:extLst>
              <a:ext uri="{FF2B5EF4-FFF2-40B4-BE49-F238E27FC236}">
                <a16:creationId xmlns:a16="http://schemas.microsoft.com/office/drawing/2014/main" id="{6AD0AF4F-95F1-E26F-9F89-6E04C64D40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12326066"/>
              </p:ext>
            </p:extLst>
          </p:nvPr>
        </p:nvGraphicFramePr>
        <p:xfrm>
          <a:off x="4315153" y="2402376"/>
          <a:ext cx="7068209" cy="36394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Metin kutusu 2">
            <a:extLst>
              <a:ext uri="{FF2B5EF4-FFF2-40B4-BE49-F238E27FC236}">
                <a16:creationId xmlns:a16="http://schemas.microsoft.com/office/drawing/2014/main" id="{3F5C1B1B-70E5-91AB-1175-CC448A29D04E}"/>
              </a:ext>
            </a:extLst>
          </p:cNvPr>
          <p:cNvSpPr txBox="1"/>
          <p:nvPr/>
        </p:nvSpPr>
        <p:spPr>
          <a:xfrm>
            <a:off x="366016" y="4779389"/>
            <a:ext cx="3583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u="sng" dirty="0"/>
              <a:t>Yıllık Metal İşleme Kapasitesi</a:t>
            </a:r>
            <a:r>
              <a:rPr lang="tr-TR" b="1" dirty="0"/>
              <a:t>: </a:t>
            </a:r>
          </a:p>
          <a:p>
            <a:pPr algn="ctr"/>
            <a:r>
              <a:rPr lang="tr-TR" b="1" dirty="0"/>
              <a:t>Yaklaşık </a:t>
            </a:r>
            <a:r>
              <a:rPr lang="en-US" b="1" dirty="0"/>
              <a:t>1500T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899987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919DB01-63B3-C717-F171-D83B4C784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A0235D33-1E7F-5FD9-B5E0-A529F57D9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5778C70C-33EF-D9F9-37AD-E3A7D9B4D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8" y="386930"/>
            <a:ext cx="10141799" cy="130055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Ürün ve Hizmetlerimiz</a:t>
            </a:r>
            <a:endParaRPr lang="en-US" sz="4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EA5130E9-9C9E-65AA-4CE7-DB8FB93E59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635FCBD-AE07-31CA-DD57-5D9536C84D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A1D47EB5-F716-535B-EDCB-5C5950CBE6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90" t="9369" r="75859" b="84449"/>
          <a:stretch/>
        </p:blipFill>
        <p:spPr>
          <a:xfrm>
            <a:off x="8247039" y="154819"/>
            <a:ext cx="3818237" cy="630724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A1CF772D-95DF-9885-2944-00B6B8F0FF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E1D355B4-6C86-23C0-8ED7-962D2F9A53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528" y="2506027"/>
            <a:ext cx="3093141" cy="661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Metin kutusu 9">
            <a:extLst>
              <a:ext uri="{FF2B5EF4-FFF2-40B4-BE49-F238E27FC236}">
                <a16:creationId xmlns:a16="http://schemas.microsoft.com/office/drawing/2014/main" id="{0E70BE12-8391-18F0-3103-61FDA756EB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41682339"/>
              </p:ext>
            </p:extLst>
          </p:nvPr>
        </p:nvGraphicFramePr>
        <p:xfrm>
          <a:off x="795528" y="3502256"/>
          <a:ext cx="4222949" cy="3063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Resim 6">
            <a:extLst>
              <a:ext uri="{FF2B5EF4-FFF2-40B4-BE49-F238E27FC236}">
                <a16:creationId xmlns:a16="http://schemas.microsoft.com/office/drawing/2014/main" id="{8AABF5CA-18F3-CD00-82F7-B4DCD7E5F79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138" y="3502257"/>
            <a:ext cx="5804916" cy="2499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8186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FFB60E8C-7224-44A4-87A0-46A1711DD2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A8695091-87A5-4A22-9AD3-FC5281FF0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8" y="386930"/>
            <a:ext cx="10141799" cy="130055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Ürün ve Hizmetlerimiz</a:t>
            </a:r>
            <a:endParaRPr lang="en-US" sz="4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DA32751-37A2-45C0-BE94-63D375E27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284643C7-513A-4752-BDFE-CC9B4B48F6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90" t="9369" r="75859" b="84449"/>
          <a:stretch/>
        </p:blipFill>
        <p:spPr>
          <a:xfrm>
            <a:off x="8247039" y="154819"/>
            <a:ext cx="3818237" cy="630724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5A55FBCD-CD42-40F5-8A1B-3203F9CAE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2" name="Metin kutusu 9">
            <a:extLst>
              <a:ext uri="{FF2B5EF4-FFF2-40B4-BE49-F238E27FC236}">
                <a16:creationId xmlns:a16="http://schemas.microsoft.com/office/drawing/2014/main" id="{12CAB68F-AA33-769E-8F49-FCAF68FDCD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76613890"/>
              </p:ext>
            </p:extLst>
          </p:nvPr>
        </p:nvGraphicFramePr>
        <p:xfrm>
          <a:off x="528828" y="3967077"/>
          <a:ext cx="4222949" cy="1117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Resim 4">
            <a:extLst>
              <a:ext uri="{FF2B5EF4-FFF2-40B4-BE49-F238E27FC236}">
                <a16:creationId xmlns:a16="http://schemas.microsoft.com/office/drawing/2014/main" id="{48A16C15-DD08-525B-1C79-AE9232762D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07" y="2282737"/>
            <a:ext cx="1789662" cy="1117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Resim 18">
            <a:extLst>
              <a:ext uri="{FF2B5EF4-FFF2-40B4-BE49-F238E27FC236}">
                <a16:creationId xmlns:a16="http://schemas.microsoft.com/office/drawing/2014/main" id="{0B1303CB-CCEE-9178-EC27-C45E02ACEF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50"/>
          <a:stretch/>
        </p:blipFill>
        <p:spPr bwMode="auto">
          <a:xfrm>
            <a:off x="5044646" y="2282737"/>
            <a:ext cx="1789661" cy="1789661"/>
          </a:xfrm>
          <a:custGeom>
            <a:avLst/>
            <a:gdLst/>
            <a:ahLst/>
            <a:cxnLst/>
            <a:rect l="l" t="t" r="r" b="b"/>
            <a:pathLst>
              <a:path w="1956816" h="1956816">
                <a:moveTo>
                  <a:pt x="978408" y="0"/>
                </a:moveTo>
                <a:cubicBezTo>
                  <a:pt x="1518768" y="0"/>
                  <a:pt x="1956816" y="438048"/>
                  <a:pt x="1956816" y="978408"/>
                </a:cubicBezTo>
                <a:cubicBezTo>
                  <a:pt x="1956816" y="1518768"/>
                  <a:pt x="1518768" y="1956816"/>
                  <a:pt x="978408" y="1956816"/>
                </a:cubicBezTo>
                <a:cubicBezTo>
                  <a:pt x="438048" y="1956816"/>
                  <a:pt x="0" y="1518768"/>
                  <a:pt x="0" y="978408"/>
                </a:cubicBezTo>
                <a:cubicBezTo>
                  <a:pt x="0" y="438048"/>
                  <a:pt x="438048" y="0"/>
                  <a:pt x="97840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id="{A4B3BD56-B210-EF09-98BB-D21A270427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56" r="10697" b="4"/>
          <a:stretch/>
        </p:blipFill>
        <p:spPr bwMode="auto">
          <a:xfrm>
            <a:off x="5927952" y="3955651"/>
            <a:ext cx="2462452" cy="2462452"/>
          </a:xfrm>
          <a:custGeom>
            <a:avLst/>
            <a:gdLst/>
            <a:ahLst/>
            <a:cxnLst/>
            <a:rect l="l" t="t" r="r" b="b"/>
            <a:pathLst>
              <a:path w="2834640" h="2834640">
                <a:moveTo>
                  <a:pt x="1417320" y="0"/>
                </a:moveTo>
                <a:cubicBezTo>
                  <a:pt x="2200084" y="0"/>
                  <a:pt x="2834640" y="634556"/>
                  <a:pt x="2834640" y="1417320"/>
                </a:cubicBezTo>
                <a:cubicBezTo>
                  <a:pt x="2834640" y="2200084"/>
                  <a:pt x="2200084" y="2834640"/>
                  <a:pt x="1417320" y="2834640"/>
                </a:cubicBezTo>
                <a:cubicBezTo>
                  <a:pt x="634556" y="2834640"/>
                  <a:pt x="0" y="2200084"/>
                  <a:pt x="0" y="1417320"/>
                </a:cubicBezTo>
                <a:cubicBezTo>
                  <a:pt x="0" y="634556"/>
                  <a:pt x="634556" y="0"/>
                  <a:pt x="141732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75DB31C8-D1DE-6A26-9A03-E0474714DFC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20515" y="2203079"/>
            <a:ext cx="3562847" cy="2991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9142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7ECED1-8B11-D751-1AA6-EA62978085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0CC302F5-BC5A-2BF8-20D4-65E577ADEA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1CED795B-39FC-DD6C-6C6E-23A60EB41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8" y="386930"/>
            <a:ext cx="10141799" cy="130055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Ürün ve Hizmetlerimiz</a:t>
            </a:r>
            <a:endParaRPr lang="en-US" sz="4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9348454-0E7A-36F1-C268-488AB5BEB8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0996830-061C-2948-F552-7F991D9DF3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DF9315BD-61BC-3C04-346A-F071920B7D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90" t="9369" r="75859" b="84449"/>
          <a:stretch/>
        </p:blipFill>
        <p:spPr>
          <a:xfrm>
            <a:off x="8247039" y="154819"/>
            <a:ext cx="3818237" cy="630724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5048C99C-D493-DF0B-F198-7A936254D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2" name="Metin kutusu 9">
            <a:extLst>
              <a:ext uri="{FF2B5EF4-FFF2-40B4-BE49-F238E27FC236}">
                <a16:creationId xmlns:a16="http://schemas.microsoft.com/office/drawing/2014/main" id="{AD3B05DF-3AC6-2747-FFB5-A4D98FD103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8404870"/>
              </p:ext>
            </p:extLst>
          </p:nvPr>
        </p:nvGraphicFramePr>
        <p:xfrm>
          <a:off x="0" y="3818202"/>
          <a:ext cx="4222949" cy="1117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Resim 4">
            <a:extLst>
              <a:ext uri="{FF2B5EF4-FFF2-40B4-BE49-F238E27FC236}">
                <a16:creationId xmlns:a16="http://schemas.microsoft.com/office/drawing/2014/main" id="{B1EDB0F7-6B95-DA6A-43F5-2A859F81B0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07" y="2282737"/>
            <a:ext cx="1789662" cy="1117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CC28BCC1-6F52-00E4-A637-0DB800D28C1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38" t="13902" r="16420" b="14347"/>
          <a:stretch/>
        </p:blipFill>
        <p:spPr>
          <a:xfrm>
            <a:off x="4222949" y="2259160"/>
            <a:ext cx="2295557" cy="25559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C6EA7C81-8D29-B14F-78E0-7B364A07229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0820" y="2261944"/>
            <a:ext cx="3001577" cy="25531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269BCB34-E65A-424F-DAF7-0A730A38219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8806" y="3818901"/>
            <a:ext cx="2549294" cy="26521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711358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FFB60E8C-7224-44A4-87A0-46A1711DD2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A8695091-87A5-4A22-9AD3-FC5281FF0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8" y="386930"/>
            <a:ext cx="10141799" cy="130055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z="4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Ürün ve Hizmetlerimiz</a:t>
            </a:r>
            <a:endParaRPr lang="en-US" sz="48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DA32751-37A2-45C0-BE94-63D375E27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284643C7-513A-4752-BDFE-CC9B4B48F6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90" t="9369" r="75859" b="84449"/>
          <a:stretch/>
        </p:blipFill>
        <p:spPr>
          <a:xfrm>
            <a:off x="8247039" y="154819"/>
            <a:ext cx="3818237" cy="630724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5A55FBCD-CD42-40F5-8A1B-3203F9CAE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2" name="Metin kutusu 9">
            <a:extLst>
              <a:ext uri="{FF2B5EF4-FFF2-40B4-BE49-F238E27FC236}">
                <a16:creationId xmlns:a16="http://schemas.microsoft.com/office/drawing/2014/main" id="{12CAB68F-AA33-769E-8F49-FCAF68FDCD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2134949"/>
              </p:ext>
            </p:extLst>
          </p:nvPr>
        </p:nvGraphicFramePr>
        <p:xfrm>
          <a:off x="0" y="3818202"/>
          <a:ext cx="4222949" cy="11174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Resim 4">
            <a:extLst>
              <a:ext uri="{FF2B5EF4-FFF2-40B4-BE49-F238E27FC236}">
                <a16:creationId xmlns:a16="http://schemas.microsoft.com/office/drawing/2014/main" id="{48A16C15-DD08-525B-1C79-AE9232762D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07" y="2282737"/>
            <a:ext cx="1789662" cy="1117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101D0F0A-5794-174A-5AA9-BEF44D933B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3716" y="2245047"/>
            <a:ext cx="3132065" cy="13163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Resim 4">
            <a:extLst>
              <a:ext uri="{FF2B5EF4-FFF2-40B4-BE49-F238E27FC236}">
                <a16:creationId xmlns:a16="http://schemas.microsoft.com/office/drawing/2014/main" id="{EB796BB5-5834-45F3-123F-A7E72C8565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6427" y="3750787"/>
            <a:ext cx="4900229" cy="11685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Resim 4">
            <a:extLst>
              <a:ext uri="{FF2B5EF4-FFF2-40B4-BE49-F238E27FC236}">
                <a16:creationId xmlns:a16="http://schemas.microsoft.com/office/drawing/2014/main" id="{ECFD2B71-F6F1-8459-C020-A904516C0A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6123" y="5044414"/>
            <a:ext cx="3992629" cy="13373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765334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9857</TotalTime>
  <Words>634</Words>
  <Application>Microsoft Office PowerPoint</Application>
  <PresentationFormat>Geniş ekran</PresentationFormat>
  <Paragraphs>120</Paragraphs>
  <Slides>36</Slides>
  <Notes>0</Notes>
  <HiddenSlides>0</HiddenSlides>
  <MMClips>14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36</vt:i4>
      </vt:variant>
    </vt:vector>
  </HeadingPairs>
  <TitlesOfParts>
    <vt:vector size="40" baseType="lpstr">
      <vt:lpstr>Arial</vt:lpstr>
      <vt:lpstr>Calibri</vt:lpstr>
      <vt:lpstr>Calibri Light</vt:lpstr>
      <vt:lpstr>Office Teması</vt:lpstr>
      <vt:lpstr>PowerPoint Sunusu</vt:lpstr>
      <vt:lpstr>PowerPoint Sunusu</vt:lpstr>
      <vt:lpstr>Ürün ve Hizmetlerimiz</vt:lpstr>
      <vt:lpstr>Kullanılan Tasarım Programları</vt:lpstr>
      <vt:lpstr>Makine ve Teçhizatlarımız</vt:lpstr>
      <vt:lpstr>Ürün ve Hizmetlerimiz</vt:lpstr>
      <vt:lpstr>Ürün ve Hizmetlerimiz</vt:lpstr>
      <vt:lpstr>Ürün ve Hizmetlerimiz</vt:lpstr>
      <vt:lpstr>Ürün ve Hizmetlerimiz</vt:lpstr>
      <vt:lpstr>Ürün ve Hizmetlerimiz</vt:lpstr>
      <vt:lpstr>Ürün ve Hizmetlerimiz</vt:lpstr>
      <vt:lpstr>Ürün ve Hizmetlerimiz</vt:lpstr>
      <vt:lpstr>Ürün ve Hizmetlerimiz</vt:lpstr>
      <vt:lpstr>Ürün ve Hizmetlerimiz</vt:lpstr>
      <vt:lpstr>Savunma Sanayisine Yönelik Araçlar</vt:lpstr>
      <vt:lpstr>Ürün ve Hizmetlerimiz</vt:lpstr>
      <vt:lpstr>Ürün ve Hizmetlerimiz Savunma Sanayisine Yönelik Araçlar</vt:lpstr>
      <vt:lpstr>Ürün ve Hizmetlerimiz</vt:lpstr>
      <vt:lpstr>Ürün ve Hizmetlerimiz Savunma Sanayisine Yönelik Araçlar (K-Loader)</vt:lpstr>
      <vt:lpstr>Ürün ve Hizmetlerimiz</vt:lpstr>
      <vt:lpstr>Ürün ve Hizmetlerimiz Savunma Sanayisine Yönelik Araçlar (ML-30 Mühimmat Yükleme Aracı)</vt:lpstr>
      <vt:lpstr>Ürün ve Hizmetlerimiz</vt:lpstr>
      <vt:lpstr>Ürün ve Hizmetlerimiz</vt:lpstr>
      <vt:lpstr>Ürün ve Hizmetlerimiz Savunma Sanayisine Yönelik Araçlar (MT-25 Mühimmat Yükleme Römorku)</vt:lpstr>
      <vt:lpstr>Ürün ve Hizmetlerimiz Havalimanı Kargo Palet Taşıyıcı (7.5 Ton) </vt:lpstr>
      <vt:lpstr>Ürün ve Hizmetlerimiz Elektrikli Platform Yük Taşıyıcı (ATA300 – 30T) </vt:lpstr>
      <vt:lpstr>Ürün ve Hizmetlerimiz AGV Çözümlerimiz</vt:lpstr>
      <vt:lpstr>Ürün ve Hizmetlerimiz</vt:lpstr>
      <vt:lpstr>Ürün ve Hizmetlerimiz</vt:lpstr>
      <vt:lpstr>Ürün ve Hizmetlerimiz</vt:lpstr>
      <vt:lpstr>Ürün ve Hizmetlerimiz</vt:lpstr>
      <vt:lpstr>Ürün ve Hizmetlerimiz</vt:lpstr>
      <vt:lpstr>Referanslarımız</vt:lpstr>
      <vt:lpstr>Tanıtım Videosu</vt:lpstr>
      <vt:lpstr>İletişim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ozismak</dc:creator>
  <cp:lastModifiedBy>hepsilisans</cp:lastModifiedBy>
  <cp:revision>48</cp:revision>
  <dcterms:created xsi:type="dcterms:W3CDTF">2022-10-18T12:26:20Z</dcterms:created>
  <dcterms:modified xsi:type="dcterms:W3CDTF">2026-09-15T10:02:45Z</dcterms:modified>
</cp:coreProperties>
</file>